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300" r:id="rId6"/>
    <p:sldId id="318" r:id="rId7"/>
    <p:sldId id="317" r:id="rId8"/>
    <p:sldId id="314" r:id="rId9"/>
    <p:sldId id="293" r:id="rId10"/>
    <p:sldId id="308" r:id="rId11"/>
    <p:sldId id="309" r:id="rId12"/>
    <p:sldId id="310" r:id="rId13"/>
    <p:sldId id="305" r:id="rId14"/>
    <p:sldId id="307" r:id="rId15"/>
    <p:sldId id="315" r:id="rId16"/>
    <p:sldId id="316" r:id="rId17"/>
    <p:sldId id="285" r:id="rId18"/>
    <p:sldId id="311" r:id="rId19"/>
    <p:sldId id="319" r:id="rId20"/>
    <p:sldId id="320" r:id="rId21"/>
    <p:sldId id="321" r:id="rId22"/>
    <p:sldId id="268" r:id="rId23"/>
    <p:sldId id="275" r:id="rId24"/>
    <p:sldId id="276"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3725" autoAdjust="0"/>
  </p:normalViewPr>
  <p:slideViewPr>
    <p:cSldViewPr snapToGrid="0">
      <p:cViewPr varScale="1">
        <p:scale>
          <a:sx n="72" d="100"/>
          <a:sy n="72" d="100"/>
        </p:scale>
        <p:origin x="642" y="7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CA05249-E543-4EF0-8EB3-03297BC77DBC}" type="datetime1">
              <a:rPr lang="es-ES" smtClean="0"/>
              <a:t>25/05/2023</a:t>
            </a:fld>
            <a:endParaRPr lang="es-ES"/>
          </a:p>
        </p:txBody>
      </p:sp>
      <p:sp>
        <p:nvSpPr>
          <p:cNvPr id="4" name="Marcador de pie de página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7F75FB2-D12E-4669-8522-D3E2C7E6DC97}" type="slidenum">
              <a:rPr lang="es-ES" smtClean="0"/>
              <a:t>‹Nº›</a:t>
            </a:fld>
            <a:endParaRPr lang="es-ES"/>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9EAA0-17A4-43A3-A9AB-DA1556A0A42F}" type="datetime1">
              <a:rPr lang="es-ES" noProof="0" smtClean="0"/>
              <a:pPr/>
              <a:t>25/05/2023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18E0B9-48E4-499D-93B2-B07D00395BAC}" type="slidenum">
              <a:rPr lang="es-ES" noProof="0" smtClean="0"/>
              <a:t>‹Nº›</a:t>
            </a:fld>
            <a:endParaRPr lang="es-ES" noProof="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a:t>
            </a:fld>
            <a:endParaRPr lang="es-ES"/>
          </a:p>
        </p:txBody>
      </p:sp>
    </p:spTree>
    <p:extLst>
      <p:ext uri="{BB962C8B-B14F-4D97-AF65-F5344CB8AC3E}">
        <p14:creationId xmlns:p14="http://schemas.microsoft.com/office/powerpoint/2010/main" val="184589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13</a:t>
            </a:fld>
            <a:endParaRPr lang="es-ES"/>
          </a:p>
        </p:txBody>
      </p:sp>
    </p:spTree>
    <p:extLst>
      <p:ext uri="{BB962C8B-B14F-4D97-AF65-F5344CB8AC3E}">
        <p14:creationId xmlns:p14="http://schemas.microsoft.com/office/powerpoint/2010/main" val="178072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14</a:t>
            </a:fld>
            <a:endParaRPr lang="es-ES"/>
          </a:p>
        </p:txBody>
      </p:sp>
    </p:spTree>
    <p:extLst>
      <p:ext uri="{BB962C8B-B14F-4D97-AF65-F5344CB8AC3E}">
        <p14:creationId xmlns:p14="http://schemas.microsoft.com/office/powerpoint/2010/main" val="420947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15</a:t>
            </a:fld>
            <a:endParaRPr lang="es-ES"/>
          </a:p>
        </p:txBody>
      </p:sp>
    </p:spTree>
    <p:extLst>
      <p:ext uri="{BB962C8B-B14F-4D97-AF65-F5344CB8AC3E}">
        <p14:creationId xmlns:p14="http://schemas.microsoft.com/office/powerpoint/2010/main" val="272229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16</a:t>
            </a:fld>
            <a:endParaRPr lang="es-ES"/>
          </a:p>
        </p:txBody>
      </p:sp>
    </p:spTree>
    <p:extLst>
      <p:ext uri="{BB962C8B-B14F-4D97-AF65-F5344CB8AC3E}">
        <p14:creationId xmlns:p14="http://schemas.microsoft.com/office/powerpoint/2010/main" val="495865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17</a:t>
            </a:fld>
            <a:endParaRPr lang="es-ES"/>
          </a:p>
        </p:txBody>
      </p:sp>
    </p:spTree>
    <p:extLst>
      <p:ext uri="{BB962C8B-B14F-4D97-AF65-F5344CB8AC3E}">
        <p14:creationId xmlns:p14="http://schemas.microsoft.com/office/powerpoint/2010/main" val="148268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18</a:t>
            </a:fld>
            <a:endParaRPr lang="es-ES"/>
          </a:p>
        </p:txBody>
      </p:sp>
    </p:spTree>
    <p:extLst>
      <p:ext uri="{BB962C8B-B14F-4D97-AF65-F5344CB8AC3E}">
        <p14:creationId xmlns:p14="http://schemas.microsoft.com/office/powerpoint/2010/main" val="247187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19</a:t>
            </a:fld>
            <a:endParaRPr lang="es-ES"/>
          </a:p>
        </p:txBody>
      </p:sp>
    </p:spTree>
    <p:extLst>
      <p:ext uri="{BB962C8B-B14F-4D97-AF65-F5344CB8AC3E}">
        <p14:creationId xmlns:p14="http://schemas.microsoft.com/office/powerpoint/2010/main" val="310373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20</a:t>
            </a:fld>
            <a:endParaRPr lang="es-ES"/>
          </a:p>
        </p:txBody>
      </p:sp>
    </p:spTree>
    <p:extLst>
      <p:ext uri="{BB962C8B-B14F-4D97-AF65-F5344CB8AC3E}">
        <p14:creationId xmlns:p14="http://schemas.microsoft.com/office/powerpoint/2010/main" val="113835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D18E0B9-48E4-499D-93B2-B07D00395BAC}" type="slidenum">
              <a:rPr lang="es-ES" smtClean="0"/>
              <a:t>21</a:t>
            </a:fld>
            <a:endParaRPr lang="es-ES"/>
          </a:p>
        </p:txBody>
      </p:sp>
    </p:spTree>
    <p:extLst>
      <p:ext uri="{BB962C8B-B14F-4D97-AF65-F5344CB8AC3E}">
        <p14:creationId xmlns:p14="http://schemas.microsoft.com/office/powerpoint/2010/main" val="193455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2</a:t>
            </a:fld>
            <a:endParaRPr lang="es-ES"/>
          </a:p>
        </p:txBody>
      </p:sp>
    </p:spTree>
    <p:extLst>
      <p:ext uri="{BB962C8B-B14F-4D97-AF65-F5344CB8AC3E}">
        <p14:creationId xmlns:p14="http://schemas.microsoft.com/office/powerpoint/2010/main" val="140120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6</a:t>
            </a:fld>
            <a:endParaRPr lang="es-ES"/>
          </a:p>
        </p:txBody>
      </p:sp>
    </p:spTree>
    <p:extLst>
      <p:ext uri="{BB962C8B-B14F-4D97-AF65-F5344CB8AC3E}">
        <p14:creationId xmlns:p14="http://schemas.microsoft.com/office/powerpoint/2010/main" val="92497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7</a:t>
            </a:fld>
            <a:endParaRPr lang="es-ES"/>
          </a:p>
        </p:txBody>
      </p:sp>
    </p:spTree>
    <p:extLst>
      <p:ext uri="{BB962C8B-B14F-4D97-AF65-F5344CB8AC3E}">
        <p14:creationId xmlns:p14="http://schemas.microsoft.com/office/powerpoint/2010/main" val="11434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8</a:t>
            </a:fld>
            <a:endParaRPr lang="es-ES"/>
          </a:p>
        </p:txBody>
      </p:sp>
    </p:spTree>
    <p:extLst>
      <p:ext uri="{BB962C8B-B14F-4D97-AF65-F5344CB8AC3E}">
        <p14:creationId xmlns:p14="http://schemas.microsoft.com/office/powerpoint/2010/main" val="268101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9</a:t>
            </a:fld>
            <a:endParaRPr lang="es-ES"/>
          </a:p>
        </p:txBody>
      </p:sp>
    </p:spTree>
    <p:extLst>
      <p:ext uri="{BB962C8B-B14F-4D97-AF65-F5344CB8AC3E}">
        <p14:creationId xmlns:p14="http://schemas.microsoft.com/office/powerpoint/2010/main" val="255341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10</a:t>
            </a:fld>
            <a:endParaRPr lang="es-ES"/>
          </a:p>
        </p:txBody>
      </p:sp>
    </p:spTree>
    <p:extLst>
      <p:ext uri="{BB962C8B-B14F-4D97-AF65-F5344CB8AC3E}">
        <p14:creationId xmlns:p14="http://schemas.microsoft.com/office/powerpoint/2010/main" val="1599502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11</a:t>
            </a:fld>
            <a:endParaRPr lang="es-ES"/>
          </a:p>
        </p:txBody>
      </p:sp>
    </p:spTree>
    <p:extLst>
      <p:ext uri="{BB962C8B-B14F-4D97-AF65-F5344CB8AC3E}">
        <p14:creationId xmlns:p14="http://schemas.microsoft.com/office/powerpoint/2010/main" val="50852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8D18E0B9-48E4-499D-93B2-B07D00395BAC}" type="slidenum">
              <a:rPr lang="es-ES" smtClean="0"/>
              <a:t>12</a:t>
            </a:fld>
            <a:endParaRPr lang="es-ES"/>
          </a:p>
        </p:txBody>
      </p:sp>
    </p:spTree>
    <p:extLst>
      <p:ext uri="{BB962C8B-B14F-4D97-AF65-F5344CB8AC3E}">
        <p14:creationId xmlns:p14="http://schemas.microsoft.com/office/powerpoint/2010/main" val="3073966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rtlCol="0" anchor="b">
            <a:normAutofit/>
          </a:bodyPr>
          <a:lstStyle>
            <a:lvl1pPr algn="r">
              <a:defRPr sz="5400">
                <a:solidFill>
                  <a:schemeClr val="tx1">
                    <a:lumMod val="65000"/>
                    <a:lumOff val="35000"/>
                  </a:schemeClr>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8098970" y="3105163"/>
            <a:ext cx="3167636" cy="647673"/>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a:extLst>
              <a:ext uri="{FF2B5EF4-FFF2-40B4-BE49-F238E27FC236}">
                <a16:creationId xmlns:a16="http://schemas.microsoft.com/office/drawing/2014/main" id="{74D64503-659B-472D-ABF8-01D077EB0D83}"/>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E209C12-0CED-4CD5-B463-885A793CC25E}"/>
              </a:ext>
            </a:extLst>
          </p:cNvPr>
          <p:cNvSpPr>
            <a:spLocks noGrp="1"/>
          </p:cNvSpPr>
          <p:nvPr>
            <p:ph type="ftr" sz="quarter" idx="11"/>
          </p:nvPr>
        </p:nvSpPr>
        <p:spPr/>
        <p:txBody>
          <a:bodyPr rtlCol="0"/>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formación general del mer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rtlCol="0" anchor="b"/>
          <a:lstStyle>
            <a:lvl1pPr marL="0" indent="0">
              <a:buNone/>
              <a:defRPr/>
            </a:lvl1pPr>
          </a:lstStyle>
          <a:p>
            <a:pPr rtl="0"/>
            <a:r>
              <a:rPr lang="es-ES" noProof="0"/>
              <a:t>Haga clic para agregar una imagen</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rtlCol="0">
            <a:noAutofit/>
          </a:bodyPr>
          <a:lstStyle>
            <a:lvl1pPr marL="0" indent="0" algn="ctr">
              <a:buNone/>
              <a:defRPr sz="3200" b="0">
                <a:solidFill>
                  <a:schemeClr val="accent4"/>
                </a:solidFill>
                <a:latin typeface="+mj-lt"/>
              </a:defRPr>
            </a:lvl1pPr>
          </a:lstStyle>
          <a:p>
            <a:pPr lvl="0" rtl="0"/>
            <a:r>
              <a:rPr lang="es-ES" noProof="0"/>
              <a:t>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solidFill>
                  <a:schemeClr val="bg1"/>
                </a:solidFill>
              </a:defRPr>
            </a:lvl1pPr>
          </a:lstStyle>
          <a:p>
            <a:pPr rtl="0"/>
            <a:r>
              <a:rPr lang="es-ES" noProof="0"/>
              <a:t>20XX</a:t>
            </a:r>
          </a:p>
        </p:txBody>
      </p:sp>
      <p:sp>
        <p:nvSpPr>
          <p:cNvPr id="16" name="Marcador de texto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s-ES" noProof="0"/>
              <a:t>Subtítulo</a:t>
            </a:r>
          </a:p>
        </p:txBody>
      </p:sp>
      <p:sp>
        <p:nvSpPr>
          <p:cNvPr id="18" name="Marcador de texto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ES" noProof="0"/>
              <a:t>Haga clic para agregar texto</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solidFill>
                  <a:schemeClr val="bg1"/>
                </a:solidFill>
              </a:defRPr>
            </a:lvl1pPr>
          </a:lstStyle>
          <a:p>
            <a:pPr rtl="0"/>
            <a:r>
              <a:rPr lang="es-ES" noProof="0"/>
              <a:t>Título de la presentación de lanzamiento</a:t>
            </a:r>
          </a:p>
        </p:txBody>
      </p:sp>
      <p:sp>
        <p:nvSpPr>
          <p:cNvPr id="20" name="Marcador de texto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s-ES" noProof="0"/>
              <a:t>Subtítulo</a:t>
            </a:r>
          </a:p>
        </p:txBody>
      </p:sp>
      <p:sp>
        <p:nvSpPr>
          <p:cNvPr id="21" name="Marcador de texto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ES" noProof="0"/>
              <a:t>Haga clic para agregar texto</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tiva de mercados">
    <p:spTree>
      <p:nvGrpSpPr>
        <p:cNvPr id="1" name=""/>
        <p:cNvGrpSpPr/>
        <p:nvPr/>
      </p:nvGrpSpPr>
      <p:grpSpPr>
        <a:xfrm>
          <a:off x="0" y="0"/>
          <a:ext cx="0" cy="0"/>
          <a:chOff x="0" y="0"/>
          <a:chExt cx="0" cy="0"/>
        </a:xfrm>
      </p:grpSpPr>
      <p:sp>
        <p:nvSpPr>
          <p:cNvPr id="16" name="Marcador de texto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22" name="Marcador de texto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2</a:t>
            </a:r>
          </a:p>
        </p:txBody>
      </p:sp>
      <p:sp>
        <p:nvSpPr>
          <p:cNvPr id="23" name="Marcador de texto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3</a:t>
            </a:r>
          </a:p>
        </p:txBody>
      </p:sp>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9" name="Marcador de posición de imagen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rtlCol="0">
            <a:normAutofit/>
          </a:bodyPr>
          <a:lstStyle>
            <a:lvl1pPr>
              <a:defRPr sz="1600"/>
            </a:lvl1pPr>
          </a:lstStyle>
          <a:p>
            <a:pPr rtl="0"/>
            <a:r>
              <a:rPr lang="es-ES" noProof="0"/>
              <a:t>Haga clic en el icono para agregar una imagen</a:t>
            </a:r>
          </a:p>
        </p:txBody>
      </p:sp>
      <p:sp>
        <p:nvSpPr>
          <p:cNvPr id="28" name="Marcador de posición de imagen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rtlCol="0">
            <a:normAutofit/>
          </a:bodyPr>
          <a:lstStyle>
            <a:lvl1pPr>
              <a:defRPr sz="1600"/>
            </a:lvl1pPr>
          </a:lstStyle>
          <a:p>
            <a:pPr rtl="0"/>
            <a:r>
              <a:rPr lang="es-ES" noProof="0"/>
              <a:t>Haga clic en el icono para agregar una imagen</a:t>
            </a:r>
          </a:p>
        </p:txBody>
      </p:sp>
      <p:sp>
        <p:nvSpPr>
          <p:cNvPr id="31" name="Marcador de posición de imagen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rtlCol="0">
            <a:normAutofit/>
          </a:bodyPr>
          <a:lstStyle>
            <a:lvl1pPr>
              <a:defRPr sz="1600"/>
            </a:lvl1pPr>
          </a:lstStyle>
          <a:p>
            <a:pPr rtl="0"/>
            <a:r>
              <a:rPr lang="es-ES" noProof="0"/>
              <a:t>Haga clic en el icono para agregar una imagen</a:t>
            </a:r>
          </a:p>
        </p:txBody>
      </p:sp>
      <p:sp>
        <p:nvSpPr>
          <p:cNvPr id="14" name="Marcador de texto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ES" noProof="0"/>
              <a:t>Encabezado de la sección</a:t>
            </a:r>
          </a:p>
        </p:txBody>
      </p:sp>
      <p:sp>
        <p:nvSpPr>
          <p:cNvPr id="24" name="Marcador de texto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ES" noProof="0"/>
              <a:t>Encabezado de la sección</a:t>
            </a:r>
          </a:p>
        </p:txBody>
      </p:sp>
      <p:sp>
        <p:nvSpPr>
          <p:cNvPr id="29" name="Marcador de texto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ES" noProof="0"/>
              <a:t>Encabezado de la sección</a:t>
            </a:r>
          </a:p>
        </p:txBody>
      </p:sp>
      <p:sp>
        <p:nvSpPr>
          <p:cNvPr id="19" name="Marcador de contenido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ES" noProof="0"/>
              <a:t>Descripción de la sección</a:t>
            </a:r>
          </a:p>
        </p:txBody>
      </p:sp>
      <p:sp>
        <p:nvSpPr>
          <p:cNvPr id="27" name="Marcador de contenido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ES" noProof="0"/>
              <a:t>Descripción de la sección</a:t>
            </a:r>
          </a:p>
        </p:txBody>
      </p:sp>
      <p:sp>
        <p:nvSpPr>
          <p:cNvPr id="30" name="Marcador de contenido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ES" noProof="0"/>
              <a:t>Descripción de la sección</a:t>
            </a:r>
          </a:p>
        </p:txBody>
      </p:sp>
      <p:sp>
        <p:nvSpPr>
          <p:cNvPr id="17" name="Marcador de fecha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adrant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10" name="Marcador de texto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rtlCol="0">
            <a:noAutofit/>
          </a:bodyPr>
          <a:lstStyle>
            <a:lvl1pPr marL="0" indent="0" algn="l">
              <a:buFont typeface="Arial" panose="020B0604020202020204" pitchFamily="34" charset="0"/>
              <a:buNone/>
              <a:defRPr sz="1200" b="1">
                <a:solidFill>
                  <a:schemeClr val="accent4"/>
                </a:solidFill>
              </a:defRPr>
            </a:lvl1pPr>
          </a:lstStyle>
          <a:p>
            <a:pPr lvl="0" rtl="0"/>
            <a:r>
              <a:rPr lang="es-ES" noProof="0"/>
              <a:t>TÍTULO DEL CUADRANTE</a:t>
            </a:r>
          </a:p>
        </p:txBody>
      </p:sp>
      <p:sp>
        <p:nvSpPr>
          <p:cNvPr id="13" name="Marcador de texto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rtlCol="0">
            <a:noAutofit/>
          </a:bodyPr>
          <a:lstStyle>
            <a:lvl1pPr marL="0" indent="0" algn="r">
              <a:buFont typeface="Arial" panose="020B0604020202020204" pitchFamily="34" charset="0"/>
              <a:buNone/>
              <a:defRPr sz="1200" b="1">
                <a:solidFill>
                  <a:schemeClr val="accent4"/>
                </a:solidFill>
              </a:defRPr>
            </a:lvl1pPr>
          </a:lstStyle>
          <a:p>
            <a:pPr lvl="0" rtl="0"/>
            <a:r>
              <a:rPr lang="es-ES" noProof="0"/>
              <a:t>TÍTULO DEL CUADRANTE</a:t>
            </a:r>
          </a:p>
        </p:txBody>
      </p:sp>
      <p:sp>
        <p:nvSpPr>
          <p:cNvPr id="11" name="Marcador de texto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s-ES" noProof="0"/>
              <a:t>TÍTULO DEL CUADRANTE</a:t>
            </a:r>
          </a:p>
        </p:txBody>
      </p:sp>
      <p:grpSp>
        <p:nvGrpSpPr>
          <p:cNvPr id="3" name="Grupo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orma libre: Forma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5" name="Forma libre: Forma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2" name="Forma libre: Forma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1" name="Rectángulo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Rectángulo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Rectángulo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7" name="Rectángulo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sp>
        <p:nvSpPr>
          <p:cNvPr id="27" name="Marcador de fecha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trategia de cr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rtlCol="0" anchor="b"/>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13" name="Marcador de texto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rtlCol="0">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ES" noProof="0"/>
              <a:t>Haga clic para agregar texto</a:t>
            </a:r>
          </a:p>
        </p:txBody>
      </p:sp>
      <p:sp>
        <p:nvSpPr>
          <p:cNvPr id="20" name="Marcador de texto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ES" noProof="0"/>
              <a:t>Haga clic para agregar un subtítulo</a:t>
            </a:r>
          </a:p>
        </p:txBody>
      </p:sp>
      <p:sp>
        <p:nvSpPr>
          <p:cNvPr id="21" name="Marcador de texto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a del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lgn="ctr">
              <a:defRPr/>
            </a:lvl1pPr>
          </a:lstStyle>
          <a:p>
            <a:pPr rtl="0"/>
            <a:r>
              <a:rPr lang="es-ES" noProof="0"/>
              <a:t>Haga clic para modificar el estilo de título del patrón</a:t>
            </a:r>
          </a:p>
        </p:txBody>
      </p:sp>
      <p:sp>
        <p:nvSpPr>
          <p:cNvPr id="10" name="Marcador de texto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rtlCol="0">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s-ES"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64" name="Marcador de texto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rtlCol="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rtl="0"/>
            <a:r>
              <a:rPr lang="es-ES" noProof="0"/>
              <a:t>Título del elemento</a:t>
            </a:r>
          </a:p>
        </p:txBody>
      </p:sp>
      <p:sp>
        <p:nvSpPr>
          <p:cNvPr id="38" name="Marcador de texto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39" name="Marcador de texto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0" name="Marcador de texto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1" name="Marcador de texto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2" name="Marcador de texto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4" name="Marcador de texto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5" name="Marcador de texto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6" name="Marcador de texto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8" name="Marcador de texto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9" name="Marcador de texto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7" name="Marcador de texto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0" name="Marcador de texto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1" name="Marcador de texto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3" name="Marcador de texto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52" name="Marcador de texto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3" name="Marcador de texto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4" name="Marcador de texto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5" name="Marcador de texto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6" name="Marcador de texto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7" name="Marcador de texto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8" name="Marcador de texto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0" name="Marcador de texto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1" name="Marcador de texto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9" name="Marcador de texto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2" name="Marcador de texto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3" name="Marcador de texto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cxnSp>
        <p:nvCxnSpPr>
          <p:cNvPr id="8" name="Conector recto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Marcador de fecha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ción de equip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rtlCol="0"/>
          <a:lstStyle/>
          <a:p>
            <a:pPr rtl="0"/>
            <a:r>
              <a:rPr lang="es-ES" noProof="0"/>
              <a:t>Haga clic en el icono para agregar una imagen</a:t>
            </a:r>
          </a:p>
        </p:txBody>
      </p:sp>
      <p:sp>
        <p:nvSpPr>
          <p:cNvPr id="9" name="Marcador de texto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0" name="Marcador de texto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1" name="Marcador de posición de imagen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rtlCol="0"/>
          <a:lstStyle/>
          <a:p>
            <a:pPr rtl="0"/>
            <a:r>
              <a:rPr lang="es-ES" noProof="0"/>
              <a:t>Haga clic en el icono para agregar una imagen</a:t>
            </a:r>
          </a:p>
        </p:txBody>
      </p:sp>
      <p:sp>
        <p:nvSpPr>
          <p:cNvPr id="12" name="Marcador de texto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3" name="Marcador de texto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4" name="Marcador de posición de imagen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rtlCol="0"/>
          <a:lstStyle/>
          <a:p>
            <a:pPr rtl="0"/>
            <a:r>
              <a:rPr lang="es-ES" noProof="0"/>
              <a:t>Haga clic en el icono para agregar una imagen</a:t>
            </a:r>
          </a:p>
        </p:txBody>
      </p:sp>
      <p:sp>
        <p:nvSpPr>
          <p:cNvPr id="15" name="Marcador de texto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6" name="Marcador de texto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7" name="Marcador de posición de imagen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rtlCol="0"/>
          <a:lstStyle/>
          <a:p>
            <a:pPr rtl="0"/>
            <a:r>
              <a:rPr lang="es-ES" noProof="0"/>
              <a:t>Haga clic en el icono para agregar una imagen</a:t>
            </a:r>
          </a:p>
        </p:txBody>
      </p:sp>
      <p:sp>
        <p:nvSpPr>
          <p:cNvPr id="18" name="Marcador de texto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9" name="Marcador de texto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ción de equip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rtlCol="0"/>
          <a:lstStyle/>
          <a:p>
            <a:pPr rtl="0"/>
            <a:r>
              <a:rPr lang="es-ES" noProof="0"/>
              <a:t>Haga clic en el icono para agregar una imagen</a:t>
            </a:r>
          </a:p>
        </p:txBody>
      </p:sp>
      <p:sp>
        <p:nvSpPr>
          <p:cNvPr id="9" name="Marcador de texto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0" name="Marcador de texto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1" name="Marcador de posición de imagen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rtlCol="0"/>
          <a:lstStyle/>
          <a:p>
            <a:pPr rtl="0"/>
            <a:r>
              <a:rPr lang="es-ES" noProof="0"/>
              <a:t>Haga clic en el icono para agregar una imagen</a:t>
            </a:r>
          </a:p>
        </p:txBody>
      </p:sp>
      <p:sp>
        <p:nvSpPr>
          <p:cNvPr id="12" name="Marcador de texto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3" name="Marcador de texto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4" name="Marcador de posición de imagen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rtlCol="0"/>
          <a:lstStyle/>
          <a:p>
            <a:pPr rtl="0"/>
            <a:r>
              <a:rPr lang="es-ES" noProof="0"/>
              <a:t>Haga clic en el icono para agregar una imagen</a:t>
            </a:r>
          </a:p>
        </p:txBody>
      </p:sp>
      <p:sp>
        <p:nvSpPr>
          <p:cNvPr id="15" name="Marcador de texto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6" name="Marcador de texto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17" name="Marcador de posición de imagen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rtlCol="0"/>
          <a:lstStyle/>
          <a:p>
            <a:pPr rtl="0"/>
            <a:r>
              <a:rPr lang="es-ES" noProof="0"/>
              <a:t>Haga clic en el icono para agregar una imagen</a:t>
            </a:r>
          </a:p>
        </p:txBody>
      </p:sp>
      <p:sp>
        <p:nvSpPr>
          <p:cNvPr id="18" name="Marcador de texto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19" name="Marcador de texto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44" name="Marcador de posición de imagen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rtlCol="0"/>
          <a:lstStyle/>
          <a:p>
            <a:pPr rtl="0"/>
            <a:r>
              <a:rPr lang="es-ES" noProof="0"/>
              <a:t>Haga clic en el icono para agregar una imagen</a:t>
            </a:r>
          </a:p>
        </p:txBody>
      </p:sp>
      <p:sp>
        <p:nvSpPr>
          <p:cNvPr id="45" name="Marcador de texto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46" name="Marcador de texto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47" name="Marcador de posición de imagen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rtlCol="0"/>
          <a:lstStyle/>
          <a:p>
            <a:pPr rtl="0"/>
            <a:r>
              <a:rPr lang="es-ES" noProof="0"/>
              <a:t>Haga clic en el icono para agregar una imagen</a:t>
            </a:r>
          </a:p>
        </p:txBody>
      </p:sp>
      <p:sp>
        <p:nvSpPr>
          <p:cNvPr id="48" name="Marcador de texto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49" name="Marcador de texto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50" name="Marcador de posición de imagen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rtlCol="0"/>
          <a:lstStyle/>
          <a:p>
            <a:pPr rtl="0"/>
            <a:r>
              <a:rPr lang="es-ES" noProof="0"/>
              <a:t>Haga clic en el icono para agregar una imagen</a:t>
            </a:r>
          </a:p>
        </p:txBody>
      </p:sp>
      <p:sp>
        <p:nvSpPr>
          <p:cNvPr id="51" name="Marcador de texto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52" name="Marcador de texto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53" name="Marcador de posición de imagen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rtlCol="0"/>
          <a:lstStyle/>
          <a:p>
            <a:pPr rtl="0"/>
            <a:r>
              <a:rPr lang="es-ES" noProof="0"/>
              <a:t>Haga clic en el icono para agregar una imagen</a:t>
            </a:r>
          </a:p>
        </p:txBody>
      </p:sp>
      <p:sp>
        <p:nvSpPr>
          <p:cNvPr id="54" name="Marcador de texto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Nombre</a:t>
            </a:r>
          </a:p>
        </p:txBody>
      </p:sp>
      <p:sp>
        <p:nvSpPr>
          <p:cNvPr id="55" name="Marcador de texto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ES"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s-ES" noProof="0"/>
              <a:t>Haga clic para modificar el estilo de título del patrón</a:t>
            </a:r>
          </a:p>
        </p:txBody>
      </p:sp>
      <p:sp>
        <p:nvSpPr>
          <p:cNvPr id="14" name="Marcador de contenido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rtlCol="0" anchor="ctr">
            <a:normAutofit/>
          </a:bodyPr>
          <a:lstStyle>
            <a:lvl1pPr marL="0" indent="0" algn="ctr">
              <a:buNone/>
              <a:defRPr sz="1800"/>
            </a:lvl1pPr>
          </a:lstStyle>
          <a:p>
            <a:pPr lvl="0" rtl="0"/>
            <a:r>
              <a:rPr lang="es-ES" noProof="0"/>
              <a:t>Agregar contenido</a:t>
            </a:r>
          </a:p>
        </p:txBody>
      </p:sp>
      <p:sp>
        <p:nvSpPr>
          <p:cNvPr id="8" name="Marcador de texto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9" name="Marcador de texto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10" name="Marcador de texto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Descripción de la sección</a:t>
            </a:r>
          </a:p>
        </p:txBody>
      </p:sp>
      <p:sp>
        <p:nvSpPr>
          <p:cNvPr id="28" name="Marcador de contenido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rtlCol="0" anchor="ctr">
            <a:normAutofit/>
          </a:bodyPr>
          <a:lstStyle>
            <a:lvl1pPr marL="0" indent="0" algn="ctr">
              <a:buNone/>
              <a:defRPr sz="1800"/>
            </a:lvl1pPr>
          </a:lstStyle>
          <a:p>
            <a:pPr lvl="0" rtl="0"/>
            <a:r>
              <a:rPr lang="es-ES" noProof="0"/>
              <a:t>Agregar contenido</a:t>
            </a:r>
          </a:p>
        </p:txBody>
      </p:sp>
      <p:sp>
        <p:nvSpPr>
          <p:cNvPr id="30" name="Marcador de texto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31" name="Marcador de texto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32" name="Marcador de texto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Descripción de la sección</a:t>
            </a:r>
          </a:p>
        </p:txBody>
      </p:sp>
      <p:sp>
        <p:nvSpPr>
          <p:cNvPr id="29" name="Marcador de contenido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rtlCol="0" anchor="ctr">
            <a:normAutofit/>
          </a:bodyPr>
          <a:lstStyle>
            <a:lvl1pPr marL="0" indent="0" algn="ctr">
              <a:buNone/>
              <a:defRPr sz="1800"/>
            </a:lvl1pPr>
          </a:lstStyle>
          <a:p>
            <a:pPr lvl="0" rtl="0"/>
            <a:r>
              <a:rPr lang="es-ES" noProof="0"/>
              <a:t>Agregar contenido</a:t>
            </a:r>
          </a:p>
        </p:txBody>
      </p:sp>
      <p:sp>
        <p:nvSpPr>
          <p:cNvPr id="34" name="Marcador de texto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35" name="Marcador de texto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36" name="Marcador de texto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Descripción de la sección</a:t>
            </a:r>
          </a:p>
        </p:txBody>
      </p:sp>
      <p:sp>
        <p:nvSpPr>
          <p:cNvPr id="42" name="Marcador de contenido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rtlCol="0" anchor="ctr">
            <a:normAutofit/>
          </a:bodyPr>
          <a:lstStyle>
            <a:lvl1pPr marL="0" indent="0" algn="ctr">
              <a:buNone/>
              <a:defRPr sz="1800"/>
            </a:lvl1pPr>
          </a:lstStyle>
          <a:p>
            <a:pPr lvl="0" rtl="0"/>
            <a:r>
              <a:rPr lang="es-ES" noProof="0"/>
              <a:t>Agregar contenido</a:t>
            </a:r>
          </a:p>
        </p:txBody>
      </p:sp>
      <p:sp>
        <p:nvSpPr>
          <p:cNvPr id="38" name="Marcador de texto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39" name="Marcador de texto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Título de sección</a:t>
            </a:r>
          </a:p>
        </p:txBody>
      </p:sp>
      <p:sp>
        <p:nvSpPr>
          <p:cNvPr id="40" name="Marcador de texto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Descripción de la sección</a:t>
            </a:r>
          </a:p>
        </p:txBody>
      </p:sp>
      <p:sp>
        <p:nvSpPr>
          <p:cNvPr id="3" name="Rectángulo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énes somo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rtlCol="0"/>
          <a:lstStyle>
            <a:lvl1pPr algn="l">
              <a:defRPr>
                <a:solidFill>
                  <a:schemeClr val="tx1">
                    <a:lumMod val="50000"/>
                    <a:lumOff val="50000"/>
                  </a:schemeClr>
                </a:solidFill>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rtlCol="0"/>
          <a:lstStyle/>
          <a:p>
            <a:pPr rtl="0"/>
            <a:r>
              <a:rPr lang="es-ES" noProof="0"/>
              <a:t>Haga clic en el icono para agregar una imagen</a:t>
            </a:r>
          </a:p>
        </p:txBody>
      </p:sp>
      <p:sp>
        <p:nvSpPr>
          <p:cNvPr id="9" name="Marcador de texto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rtlCol="0">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rtl="0"/>
            <a:r>
              <a:rPr lang="es-ES" noProof="0"/>
              <a:t>Haga clic para modificar los estilos de texto del patrón</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20548"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s-ES" noProof="0"/>
              <a:t>Haga clic en el icono para agregar una imagen</a:t>
            </a:r>
          </a:p>
        </p:txBody>
      </p:sp>
      <p:sp>
        <p:nvSpPr>
          <p:cNvPr id="10" name="Marcador de texto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uchas graci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rtlCol="0" anchor="ctr" anchorCtr="0">
            <a:normAutofit/>
          </a:bodyPr>
          <a:lstStyle>
            <a:lvl1pPr algn="ctr">
              <a:defRPr sz="4400"/>
            </a:lvl1pPr>
          </a:lstStyle>
          <a:p>
            <a:pPr rtl="0"/>
            <a:r>
              <a:rPr lang="es-ES" noProof="0"/>
              <a:t>Haga clic para modificar el estilo de título del patrón</a:t>
            </a:r>
          </a:p>
        </p:txBody>
      </p:sp>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rtlCol="0"/>
          <a:lstStyle/>
          <a:p>
            <a:pPr rtl="0"/>
            <a:r>
              <a:rPr lang="es-ES" noProof="0"/>
              <a:t>Haga clic en el icono para agregar una imagen</a:t>
            </a:r>
          </a:p>
        </p:txBody>
      </p:sp>
      <p:sp>
        <p:nvSpPr>
          <p:cNvPr id="10" name="Marcador de posición de imagen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rtlCol="0"/>
          <a:lstStyle/>
          <a:p>
            <a:pPr rtl="0"/>
            <a:r>
              <a:rPr lang="es-ES" noProof="0"/>
              <a:t>Haga clic en el icono para agregar una imagen</a:t>
            </a:r>
          </a:p>
        </p:txBody>
      </p:sp>
      <p:sp>
        <p:nvSpPr>
          <p:cNvPr id="9" name="Marcador de texto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rtlCol="0"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rtlCol="0"/>
          <a:lstStyle/>
          <a:p>
            <a:pPr rtl="0"/>
            <a:r>
              <a:rPr lang="es-ES" noProof="0"/>
              <a:t>Haga clic en el icono para agregar una imagen</a:t>
            </a:r>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
        <p:nvSpPr>
          <p:cNvPr id="9" name="Título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rtlCol="0" anchor="ctr" anchorCtr="0">
            <a:normAutofit/>
          </a:bodyPr>
          <a:lstStyle>
            <a:lvl1pPr algn="ctr">
              <a:defRPr sz="4400"/>
            </a:lvl1pPr>
          </a:lstStyle>
          <a:p>
            <a:pPr rtl="0"/>
            <a:r>
              <a:rPr lang="es-ES" noProof="0"/>
              <a:t>Haga clic para modificar el estilo de título del patrón</a:t>
            </a:r>
          </a:p>
        </p:txBody>
      </p:sp>
      <p:sp>
        <p:nvSpPr>
          <p:cNvPr id="10" name="Marcador de texto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rtlCol="0"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rtlCol="0">
            <a:normAutofit/>
          </a:bodyPr>
          <a:lstStyle>
            <a:lvl1pPr marL="0" indent="0">
              <a:buNone/>
              <a:defRPr sz="2400" b="1">
                <a:solidFill>
                  <a:schemeClr val="tx1"/>
                </a:solidFill>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rtlCol="0">
            <a:normAutofit/>
          </a:bodyPr>
          <a:lstStyle>
            <a:lvl1pPr marL="0" indent="0">
              <a:buNone/>
              <a:defRPr sz="2400" b="1">
                <a:solidFill>
                  <a:schemeClr val="tx1"/>
                </a:solidFill>
              </a:defRPr>
            </a:lvl1pPr>
          </a:lstStyle>
          <a:p>
            <a:pPr lvl="0" rtl="0"/>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rtlCol="0">
            <a:normAutofit/>
          </a:bodyPr>
          <a:lstStyle>
            <a:lvl1pPr marL="0" indent="0">
              <a:buNone/>
              <a:defRPr sz="2400" b="1">
                <a:solidFill>
                  <a:schemeClr val="tx1"/>
                </a:solidFill>
              </a:defRPr>
            </a:lvl1pPr>
          </a:lstStyle>
          <a:p>
            <a:pPr lvl="0" rtl="0"/>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ES" noProof="0"/>
              <a:t>Haga clic para agregar texto</a:t>
            </a:r>
          </a:p>
        </p:txBody>
      </p:sp>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13B5FF-9D53-4FD4-B752-22F188FA0A82}"/>
              </a:ext>
            </a:extLst>
          </p:cNvPr>
          <p:cNvSpPr>
            <a:spLocks noGrp="1"/>
          </p:cNvSpPr>
          <p:nvPr>
            <p:ph type="dt" sz="half" idx="10"/>
          </p:nvPr>
        </p:nvSpPr>
        <p:spPr/>
        <p:txBody>
          <a:bodyPr rtlCol="0"/>
          <a:lstStyle/>
          <a:p>
            <a:pPr rtl="0"/>
            <a:r>
              <a:rPr lang="es-ES" noProof="0"/>
              <a:t>20XX</a:t>
            </a:r>
          </a:p>
        </p:txBody>
      </p:sp>
      <p:sp>
        <p:nvSpPr>
          <p:cNvPr id="3" name="Marcador de pie de página 2">
            <a:extLst>
              <a:ext uri="{FF2B5EF4-FFF2-40B4-BE49-F238E27FC236}">
                <a16:creationId xmlns:a16="http://schemas.microsoft.com/office/drawing/2014/main" id="{49083EC5-999D-4EF5-A22C-FD19C31D51F9}"/>
              </a:ext>
            </a:extLst>
          </p:cNvPr>
          <p:cNvSpPr>
            <a:spLocks noGrp="1"/>
          </p:cNvSpPr>
          <p:nvPr>
            <p:ph type="ftr" sz="quarter" idx="11"/>
          </p:nvPr>
        </p:nvSpPr>
        <p:spPr/>
        <p:txBody>
          <a:bodyPr rtlCol="0"/>
          <a:lstStyle/>
          <a:p>
            <a:pPr rtl="0"/>
            <a:r>
              <a:rPr lang="es-ES" noProof="0"/>
              <a:t>Título de la presentación de lanzamiento</a:t>
            </a:r>
          </a:p>
        </p:txBody>
      </p:sp>
      <p:sp>
        <p:nvSpPr>
          <p:cNvPr id="4" name="Marcador de número de diapositiva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B2FCAF9B-D406-4E4F-B804-AF188F651834}"/>
              </a:ext>
            </a:extLst>
          </p:cNvPr>
          <p:cNvSpPr>
            <a:spLocks noGrp="1"/>
          </p:cNvSpPr>
          <p:nvPr>
            <p:ph type="dt" sz="half" idx="10"/>
          </p:nvPr>
        </p:nvSpPr>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47E5FF7C-B4CA-48C1-B1A5-2AA329D34317}"/>
              </a:ext>
            </a:extLst>
          </p:cNvPr>
          <p:cNvSpPr>
            <a:spLocks noGrp="1"/>
          </p:cNvSpPr>
          <p:nvPr>
            <p:ph type="ftr" sz="quarter" idx="11"/>
          </p:nvPr>
        </p:nvSpPr>
        <p:spPr/>
        <p:txBody>
          <a:bodyPr rtlCol="0"/>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rtlCol="0"/>
          <a:lstStyle>
            <a:lvl1pPr algn="l">
              <a:defRPr/>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3" name="Marcador de texto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ES" noProof="0"/>
              <a:t>Haga clic para modificar los estilos de texto del patrón</a:t>
            </a:r>
          </a:p>
        </p:txBody>
      </p:sp>
      <p:sp>
        <p:nvSpPr>
          <p:cNvPr id="14" name="Marcador de texto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ES" noProof="0"/>
              <a:t>Haga clic para modificar los estilos de texto del patrón</a:t>
            </a:r>
          </a:p>
        </p:txBody>
      </p:sp>
      <p:sp>
        <p:nvSpPr>
          <p:cNvPr id="19" name="Marcador de texto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texto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ES" noProof="0"/>
              <a:t>Haga clic para modificar los estilos de texto del patrón</a:t>
            </a:r>
          </a:p>
        </p:txBody>
      </p:sp>
      <p:sp>
        <p:nvSpPr>
          <p:cNvPr id="22" name="Marcador de texto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ES" noProof="0"/>
              <a:t>Haga clic para modificar los estilos de texto del patrón</a:t>
            </a:r>
          </a:p>
          <a:p>
            <a:pPr lvl="1" rtl="0"/>
            <a:r>
              <a:rPr lang="es-ES" noProof="0"/>
              <a:t>Segundo nivel</a:t>
            </a:r>
          </a:p>
        </p:txBody>
      </p:sp>
      <p:sp>
        <p:nvSpPr>
          <p:cNvPr id="15" name="Marcador de posición de imagen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rtlCol="0"/>
          <a:lstStyle/>
          <a:p>
            <a:pPr rtl="0"/>
            <a:r>
              <a:rPr lang="es-ES" noProof="0"/>
              <a:t>Haga clic en el icono para agregar una imagen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p>
        </p:txBody>
      </p:sp>
      <p:sp>
        <p:nvSpPr>
          <p:cNvPr id="11" name="Marcador de posición de imagen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rtlCol="0"/>
          <a:lstStyle/>
          <a:p>
            <a:pPr rtl="0"/>
            <a:r>
              <a:rPr lang="es-ES" noProof="0"/>
              <a:t>Haga clic en el icono para agregar una imagen</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4" name="Marcador de texto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2" name="Marcador de texto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23" name="Marcador de texto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4" name="Marcador de texto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25" name="Marcador de texto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texto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rtlCol="0"/>
          <a:lstStyle>
            <a:lvl1pPr algn="l">
              <a:defRPr/>
            </a:lvl1pPr>
          </a:lstStyle>
          <a:p>
            <a:pPr rtl="0"/>
            <a:r>
              <a:rPr lang="es-ES"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formación general del product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p>
        </p:txBody>
      </p:sp>
      <p:sp>
        <p:nvSpPr>
          <p:cNvPr id="11" name="Marcador de posición de imagen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rtlCol="0"/>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3" name="Marcador de texto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14" name="Marcador de texto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19" name="Marcador de texto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texto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22" name="Marcador de texto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rtlCol="0"/>
          <a:lstStyle/>
          <a:p>
            <a:pPr rtl="0"/>
            <a:r>
              <a:rPr lang="es-ES" noProof="0"/>
              <a:t>20XX</a:t>
            </a:r>
          </a:p>
        </p:txBody>
      </p:sp>
      <p:sp>
        <p:nvSpPr>
          <p:cNvPr id="18" name="Marcador de pie de página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rtlCol="0"/>
          <a:lstStyle>
            <a:lvl1pPr algn="l">
              <a:defRPr/>
            </a:lvl1pPr>
          </a:lstStyle>
          <a:p>
            <a:pPr rtl="0"/>
            <a:r>
              <a:rPr lang="es-ES" noProof="0"/>
              <a:t>Título de la presentación de lanzamiento</a:t>
            </a:r>
          </a:p>
        </p:txBody>
      </p:sp>
      <p:sp>
        <p:nvSpPr>
          <p:cNvPr id="23" name="Marcador de número de diapositiva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a y resumen">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p>
        </p:txBody>
      </p:sp>
      <p:sp>
        <p:nvSpPr>
          <p:cNvPr id="7" name="Marcador de posición de imagen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s-ES" noProof="0"/>
              <a:t>Haga clic en el icono para agregar una imagen</a:t>
            </a:r>
          </a:p>
        </p:txBody>
      </p:sp>
      <p:sp>
        <p:nvSpPr>
          <p:cNvPr id="10" name="Marcador de texto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Título de la presentación de lanzamiento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rtlCol="0" anchor="ctr">
            <a:noAutofit/>
          </a:bodyPr>
          <a:lstStyle>
            <a:lvl1pPr algn="ctr">
              <a:defRPr sz="5400">
                <a:solidFill>
                  <a:schemeClr val="tx1">
                    <a:lumMod val="65000"/>
                    <a:lumOff val="35000"/>
                  </a:schemeClr>
                </a:solidFill>
              </a:defRPr>
            </a:lvl1pPr>
          </a:lstStyle>
          <a:p>
            <a:pPr rtl="0"/>
            <a:r>
              <a:rPr lang="es-ES" noProof="0"/>
              <a:t>Haga clic para agregar un título</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 de negoci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p>
        </p:txBody>
      </p:sp>
      <p:sp>
        <p:nvSpPr>
          <p:cNvPr id="18" name="Marcador de posición de imagen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9" name="Marcador de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ES" noProof="0"/>
              <a:t>Viñeta 2</a:t>
            </a:r>
          </a:p>
        </p:txBody>
      </p:sp>
      <p:sp>
        <p:nvSpPr>
          <p:cNvPr id="10" name="Marcador de texto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ES" noProof="0"/>
              <a:t>Descripción de la viñeta</a:t>
            </a:r>
          </a:p>
        </p:txBody>
      </p:sp>
      <p:sp>
        <p:nvSpPr>
          <p:cNvPr id="19" name="Marcador de posición de imagen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11" name="Marcador de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ES" noProof="0"/>
              <a:t>Viñeta 3</a:t>
            </a:r>
          </a:p>
        </p:txBody>
      </p:sp>
      <p:sp>
        <p:nvSpPr>
          <p:cNvPr id="12" name="Marcador de texto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ES" noProof="0"/>
              <a:t>Descripción de la viñeta</a:t>
            </a:r>
          </a:p>
        </p:txBody>
      </p:sp>
      <p:sp>
        <p:nvSpPr>
          <p:cNvPr id="20" name="Marcador de posición de imagen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a:t>Haga clic en el icono para agregar una imagen</a:t>
            </a:r>
          </a:p>
        </p:txBody>
      </p:sp>
      <p:sp>
        <p:nvSpPr>
          <p:cNvPr id="13" name="Marcador de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ES" noProof="0"/>
              <a:t>Viñeta 4</a:t>
            </a:r>
          </a:p>
        </p:txBody>
      </p:sp>
      <p:sp>
        <p:nvSpPr>
          <p:cNvPr id="14" name="Marcador de texto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ES" noProof="0"/>
              <a:t>Descripción de la viñeta</a:t>
            </a:r>
          </a:p>
        </p:txBody>
      </p:sp>
      <p:sp>
        <p:nvSpPr>
          <p:cNvPr id="15" name="Marcador de fecha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rtlCol="0"/>
          <a:lstStyle/>
          <a:p>
            <a:pPr rtl="0"/>
            <a:r>
              <a:rPr lang="es-ES" noProof="0"/>
              <a:t>20XX</a:t>
            </a:r>
          </a:p>
        </p:txBody>
      </p:sp>
      <p:sp>
        <p:nvSpPr>
          <p:cNvPr id="6" name="Marcador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ES"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enci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rtlCol="0"/>
          <a:lstStyle>
            <a:lvl1pPr algn="l">
              <a:defRPr/>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osición de imagen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rtlCol="0"/>
          <a:lstStyle/>
          <a:p>
            <a:pPr rtl="0"/>
            <a:r>
              <a:rPr lang="es-ES" noProof="0"/>
              <a:t>Haga clic en el icono para agregar una imagen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pPr rtl="0"/>
            <a:r>
              <a:rPr lang="es-ES" noProof="0"/>
              <a:t>Título de la presentación de lanzamiento</a:t>
            </a:r>
          </a:p>
        </p:txBody>
      </p:sp>
      <p:sp>
        <p:nvSpPr>
          <p:cNvPr id="6" name="Marcador de número de diapositiva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Fotografía con cuatro macetas con cactu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a:prstGeom prst="rect">
            <a:avLst/>
          </a:prstGeom>
          <a:ln w="88900" cap="sq" cmpd="thickThin">
            <a:solidFill>
              <a:srgbClr val="000000"/>
            </a:solidFill>
            <a:prstDash val="solid"/>
            <a:miter lim="800000"/>
          </a:ln>
          <a:effectLst>
            <a:innerShdw blurRad="76200">
              <a:srgbClr val="000000"/>
            </a:innerShdw>
          </a:effectLst>
        </p:spPr>
      </p:pic>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rtlCol="0">
            <a:normAutofit fontScale="90000"/>
          </a:bodyPr>
          <a:lstStyle/>
          <a:p>
            <a:pPr rtl="0"/>
            <a:r>
              <a:rPr lang="es-ES" dirty="0"/>
              <a:t>GreenGear: Moda Sostenible A Tu Alcance.</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1188541"/>
          </a:xfrm>
        </p:spPr>
        <p:txBody>
          <a:bodyPr rtlCol="0">
            <a:normAutofit fontScale="92500" lnSpcReduction="10000"/>
          </a:bodyPr>
          <a:lstStyle/>
          <a:p>
            <a:pPr marL="285750" indent="-285750" rtl="0">
              <a:buFontTx/>
              <a:buChar char="-"/>
            </a:pPr>
            <a:r>
              <a:rPr lang="es-ES" dirty="0"/>
              <a:t>Harry Fabian Henao Figueroa</a:t>
            </a:r>
          </a:p>
          <a:p>
            <a:pPr marL="285750" indent="-285750" rtl="0">
              <a:buFontTx/>
              <a:buChar char="-"/>
            </a:pPr>
            <a:r>
              <a:rPr lang="es-ES" dirty="0"/>
              <a:t>Sebastián Pinzón Marín</a:t>
            </a:r>
          </a:p>
          <a:p>
            <a:pPr marL="285750" indent="-285750" rtl="0">
              <a:buFontTx/>
              <a:buChar char="-"/>
            </a:pPr>
            <a:r>
              <a:rPr lang="es-ES" dirty="0"/>
              <a:t>Oscar  Cisneros Sandoval</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6" descr="Fotografía a una mujer sosteniendo una suculenta en una maceta&#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ítulo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rtlCol="0" anchor="ctr"/>
          <a:lstStyle/>
          <a:p>
            <a:pPr rtl="0"/>
            <a:r>
              <a:rPr lang="es-ES" dirty="0"/>
              <a:t>Diseñemos GreenGear</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posición de imagen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val="0"/>
              </a:ext>
            </a:extLst>
          </a:blip>
          <a:srcRect t="1237" b="1237"/>
          <a:stretch/>
        </p:blipFill>
        <p:spPr>
          <a:xfrm>
            <a:off x="1588" y="5860428"/>
            <a:ext cx="12188825" cy="997571"/>
          </a:xfrm>
        </p:spPr>
      </p:pic>
      <p:sp>
        <p:nvSpPr>
          <p:cNvPr id="2" name="Título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rtlCol="0"/>
          <a:lstStyle/>
          <a:p>
            <a:pPr rtl="0"/>
            <a:r>
              <a:rPr lang="es-ES" dirty="0"/>
              <a:t>Requerimientos</a:t>
            </a:r>
          </a:p>
        </p:txBody>
      </p:sp>
      <p:sp>
        <p:nvSpPr>
          <p:cNvPr id="42" name="Marcador de fecha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rtlCol="0"/>
          <a:lstStyle/>
          <a:p>
            <a:pPr rtl="0"/>
            <a:r>
              <a:rPr lang="es-ES" dirty="0"/>
              <a:t>2023</a:t>
            </a:r>
          </a:p>
        </p:txBody>
      </p:sp>
      <p:sp>
        <p:nvSpPr>
          <p:cNvPr id="43" name="Marcador de pie de página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rtlCol="0"/>
          <a:lstStyle/>
          <a:p>
            <a:pPr rtl="0"/>
            <a:r>
              <a:rPr lang="es-ES" dirty="0"/>
              <a:t>GreenGear</a:t>
            </a:r>
          </a:p>
        </p:txBody>
      </p:sp>
      <p:sp>
        <p:nvSpPr>
          <p:cNvPr id="44" name="Marcador de número de diapositiva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11</a:t>
            </a:fld>
            <a:endParaRPr lang="es-ES" dirty="0"/>
          </a:p>
        </p:txBody>
      </p:sp>
      <p:pic>
        <p:nvPicPr>
          <p:cNvPr id="3" name="Imagen 2">
            <a:extLst>
              <a:ext uri="{FF2B5EF4-FFF2-40B4-BE49-F238E27FC236}">
                <a16:creationId xmlns:a16="http://schemas.microsoft.com/office/drawing/2014/main" id="{3E1DB784-421D-43B8-B22A-A8CA37005E4E}"/>
              </a:ext>
            </a:extLst>
          </p:cNvPr>
          <p:cNvPicPr>
            <a:picLocks noChangeAspect="1"/>
          </p:cNvPicPr>
          <p:nvPr/>
        </p:nvPicPr>
        <p:blipFill rotWithShape="1">
          <a:blip r:embed="rId4"/>
          <a:srcRect r="30419"/>
          <a:stretch/>
        </p:blipFill>
        <p:spPr>
          <a:xfrm>
            <a:off x="2532614" y="1304019"/>
            <a:ext cx="7126771" cy="45742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423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posición de imagen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val="0"/>
              </a:ext>
            </a:extLst>
          </a:blip>
          <a:srcRect t="1237" b="1237"/>
          <a:stretch/>
        </p:blipFill>
        <p:spPr>
          <a:xfrm>
            <a:off x="1588" y="5860428"/>
            <a:ext cx="12188825" cy="997571"/>
          </a:xfrm>
        </p:spPr>
      </p:pic>
      <p:sp>
        <p:nvSpPr>
          <p:cNvPr id="2" name="Título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rtlCol="0"/>
          <a:lstStyle/>
          <a:p>
            <a:pPr rtl="0"/>
            <a:r>
              <a:rPr lang="es-ES" dirty="0"/>
              <a:t>Requerimientos</a:t>
            </a:r>
          </a:p>
        </p:txBody>
      </p:sp>
      <p:sp>
        <p:nvSpPr>
          <p:cNvPr id="42" name="Marcador de fecha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rtlCol="0"/>
          <a:lstStyle/>
          <a:p>
            <a:pPr rtl="0"/>
            <a:r>
              <a:rPr lang="es-ES" dirty="0"/>
              <a:t>2023</a:t>
            </a:r>
          </a:p>
        </p:txBody>
      </p:sp>
      <p:sp>
        <p:nvSpPr>
          <p:cNvPr id="43" name="Marcador de pie de página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rtlCol="0"/>
          <a:lstStyle/>
          <a:p>
            <a:pPr rtl="0"/>
            <a:r>
              <a:rPr lang="es-ES" dirty="0"/>
              <a:t>GreenGear</a:t>
            </a:r>
          </a:p>
        </p:txBody>
      </p:sp>
      <p:sp>
        <p:nvSpPr>
          <p:cNvPr id="44" name="Marcador de número de diapositiva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12</a:t>
            </a:fld>
            <a:endParaRPr lang="es-ES" dirty="0"/>
          </a:p>
        </p:txBody>
      </p:sp>
      <p:pic>
        <p:nvPicPr>
          <p:cNvPr id="3" name="Imagen 2">
            <a:extLst>
              <a:ext uri="{FF2B5EF4-FFF2-40B4-BE49-F238E27FC236}">
                <a16:creationId xmlns:a16="http://schemas.microsoft.com/office/drawing/2014/main" id="{53B40A26-0EA8-4C74-8C91-92A99C8CD1A0}"/>
              </a:ext>
            </a:extLst>
          </p:cNvPr>
          <p:cNvPicPr>
            <a:picLocks noChangeAspect="1"/>
          </p:cNvPicPr>
          <p:nvPr/>
        </p:nvPicPr>
        <p:blipFill>
          <a:blip r:embed="rId4"/>
          <a:stretch>
            <a:fillRect/>
          </a:stretch>
        </p:blipFill>
        <p:spPr>
          <a:xfrm>
            <a:off x="2490787" y="1383678"/>
            <a:ext cx="7700135" cy="3440113"/>
          </a:xfrm>
          <a:prstGeom prst="rect">
            <a:avLst/>
          </a:prstGeom>
        </p:spPr>
      </p:pic>
      <p:pic>
        <p:nvPicPr>
          <p:cNvPr id="4" name="Imagen 3">
            <a:extLst>
              <a:ext uri="{FF2B5EF4-FFF2-40B4-BE49-F238E27FC236}">
                <a16:creationId xmlns:a16="http://schemas.microsoft.com/office/drawing/2014/main" id="{BF452979-4B24-4A9E-BB19-66C1F0060CB8}"/>
              </a:ext>
            </a:extLst>
          </p:cNvPr>
          <p:cNvPicPr>
            <a:picLocks noChangeAspect="1"/>
          </p:cNvPicPr>
          <p:nvPr/>
        </p:nvPicPr>
        <p:blipFill>
          <a:blip r:embed="rId5"/>
          <a:stretch>
            <a:fillRect/>
          </a:stretch>
        </p:blipFill>
        <p:spPr>
          <a:xfrm>
            <a:off x="2433637" y="4926635"/>
            <a:ext cx="7757285" cy="933794"/>
          </a:xfrm>
          <a:prstGeom prst="rect">
            <a:avLst/>
          </a:prstGeom>
        </p:spPr>
      </p:pic>
    </p:spTree>
    <p:extLst>
      <p:ext uri="{BB962C8B-B14F-4D97-AF65-F5344CB8AC3E}">
        <p14:creationId xmlns:p14="http://schemas.microsoft.com/office/powerpoint/2010/main" val="3115054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posición de imagen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val="0"/>
              </a:ext>
            </a:extLst>
          </a:blip>
          <a:srcRect t="1237" b="1237"/>
          <a:stretch/>
        </p:blipFill>
        <p:spPr>
          <a:xfrm>
            <a:off x="1588" y="5860428"/>
            <a:ext cx="12188825" cy="997571"/>
          </a:xfrm>
        </p:spPr>
      </p:pic>
      <p:sp>
        <p:nvSpPr>
          <p:cNvPr id="2" name="Título 1">
            <a:extLst>
              <a:ext uri="{FF2B5EF4-FFF2-40B4-BE49-F238E27FC236}">
                <a16:creationId xmlns:a16="http://schemas.microsoft.com/office/drawing/2014/main" id="{5CE54ABB-4929-4810-950B-2DAEA0A5BAB4}"/>
              </a:ext>
            </a:extLst>
          </p:cNvPr>
          <p:cNvSpPr>
            <a:spLocks noGrp="1"/>
          </p:cNvSpPr>
          <p:nvPr>
            <p:ph type="title"/>
          </p:nvPr>
        </p:nvSpPr>
        <p:spPr>
          <a:xfrm>
            <a:off x="838200" y="261765"/>
            <a:ext cx="10515600" cy="1325563"/>
          </a:xfrm>
        </p:spPr>
        <p:txBody>
          <a:bodyPr rtlCol="0"/>
          <a:lstStyle/>
          <a:p>
            <a:pPr rtl="0"/>
            <a:r>
              <a:rPr lang="es-ES" dirty="0"/>
              <a:t>Requerimientos</a:t>
            </a:r>
          </a:p>
        </p:txBody>
      </p:sp>
      <p:sp>
        <p:nvSpPr>
          <p:cNvPr id="42" name="Marcador de fecha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rtlCol="0"/>
          <a:lstStyle/>
          <a:p>
            <a:pPr rtl="0"/>
            <a:r>
              <a:rPr lang="es-ES" dirty="0"/>
              <a:t>2023</a:t>
            </a:r>
          </a:p>
        </p:txBody>
      </p:sp>
      <p:sp>
        <p:nvSpPr>
          <p:cNvPr id="43" name="Marcador de pie de página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rtlCol="0"/>
          <a:lstStyle/>
          <a:p>
            <a:pPr rtl="0"/>
            <a:r>
              <a:rPr lang="es-ES" dirty="0"/>
              <a:t>GreenGear</a:t>
            </a:r>
          </a:p>
        </p:txBody>
      </p:sp>
      <p:sp>
        <p:nvSpPr>
          <p:cNvPr id="44" name="Marcador de número de diapositiva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13</a:t>
            </a:fld>
            <a:endParaRPr lang="es-ES" dirty="0"/>
          </a:p>
        </p:txBody>
      </p:sp>
      <p:pic>
        <p:nvPicPr>
          <p:cNvPr id="4" name="Imagen 3">
            <a:extLst>
              <a:ext uri="{FF2B5EF4-FFF2-40B4-BE49-F238E27FC236}">
                <a16:creationId xmlns:a16="http://schemas.microsoft.com/office/drawing/2014/main" id="{F2B5E2F3-FE62-4089-9023-EDAEB72204AA}"/>
              </a:ext>
            </a:extLst>
          </p:cNvPr>
          <p:cNvPicPr>
            <a:picLocks noChangeAspect="1"/>
          </p:cNvPicPr>
          <p:nvPr/>
        </p:nvPicPr>
        <p:blipFill>
          <a:blip r:embed="rId4"/>
          <a:stretch>
            <a:fillRect/>
          </a:stretch>
        </p:blipFill>
        <p:spPr>
          <a:xfrm>
            <a:off x="2256286" y="1259336"/>
            <a:ext cx="7679428" cy="46010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339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rtlCol="0"/>
          <a:lstStyle/>
          <a:p>
            <a:pPr rtl="0"/>
            <a:r>
              <a:rPr lang="es-ES" dirty="0"/>
              <a:t>Diagrama de clases </a:t>
            </a:r>
          </a:p>
        </p:txBody>
      </p:sp>
      <p:sp>
        <p:nvSpPr>
          <p:cNvPr id="122" name="Marcador de fecha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rtlCol="0"/>
          <a:lstStyle/>
          <a:p>
            <a:pPr rtl="0"/>
            <a:r>
              <a:rPr lang="es-ES"/>
              <a:t>20XX</a:t>
            </a:r>
            <a:endParaRPr lang="es-ES" dirty="0"/>
          </a:p>
        </p:txBody>
      </p:sp>
      <p:sp>
        <p:nvSpPr>
          <p:cNvPr id="85" name="Marcador de pie de página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rtlCol="0"/>
          <a:lstStyle/>
          <a:p>
            <a:pPr rtl="0"/>
            <a:r>
              <a:rPr lang="es-ES"/>
              <a:t>Título de la presentación de lanzamiento</a:t>
            </a:r>
            <a:endParaRPr lang="es-ES" dirty="0"/>
          </a:p>
        </p:txBody>
      </p:sp>
      <p:sp>
        <p:nvSpPr>
          <p:cNvPr id="86" name="Marcador de número de diapositiva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s-ES" smtClean="0"/>
              <a:pPr rtl="0"/>
              <a:t>14</a:t>
            </a:fld>
            <a:endParaRPr lang="es-ES" dirty="0"/>
          </a:p>
        </p:txBody>
      </p:sp>
      <p:pic>
        <p:nvPicPr>
          <p:cNvPr id="1026" name="Picture 2" descr="PlantUML Diagram">
            <a:extLst>
              <a:ext uri="{FF2B5EF4-FFF2-40B4-BE49-F238E27FC236}">
                <a16:creationId xmlns:a16="http://schemas.microsoft.com/office/drawing/2014/main" id="{9773E037-4FA2-44D9-A12C-0350CCA9E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741" y="1573331"/>
            <a:ext cx="9550518" cy="46256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5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ítulo 113">
            <a:extLst>
              <a:ext uri="{FF2B5EF4-FFF2-40B4-BE49-F238E27FC236}">
                <a16:creationId xmlns:a16="http://schemas.microsoft.com/office/drawing/2014/main" id="{6995B2A1-4F72-48EE-BA20-8B2BA762B9C2}"/>
              </a:ext>
            </a:extLst>
          </p:cNvPr>
          <p:cNvSpPr>
            <a:spLocks noGrp="1"/>
          </p:cNvSpPr>
          <p:nvPr>
            <p:ph type="title"/>
          </p:nvPr>
        </p:nvSpPr>
        <p:spPr>
          <a:xfrm>
            <a:off x="-527642" y="136525"/>
            <a:ext cx="8715233" cy="1040594"/>
          </a:xfrm>
        </p:spPr>
        <p:txBody>
          <a:bodyPr rtlCol="0"/>
          <a:lstStyle/>
          <a:p>
            <a:pPr rtl="0"/>
            <a:r>
              <a:rPr lang="es-ES" dirty="0"/>
              <a:t>Diagrama de Casos de Uso</a:t>
            </a:r>
          </a:p>
        </p:txBody>
      </p:sp>
      <p:sp>
        <p:nvSpPr>
          <p:cNvPr id="3" name="Marcador de fecha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rtlCol="0"/>
          <a:lstStyle/>
          <a:p>
            <a:pPr rtl="0"/>
            <a:r>
              <a:rPr lang="es-ES"/>
              <a:t>20XX</a:t>
            </a:r>
            <a:endParaRPr lang="es-ES" dirty="0"/>
          </a:p>
        </p:txBody>
      </p:sp>
      <p:sp>
        <p:nvSpPr>
          <p:cNvPr id="4" name="Marcador de pie de página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rtlCol="0"/>
          <a:lstStyle/>
          <a:p>
            <a:pPr rtl="0"/>
            <a:r>
              <a:rPr lang="es-ES"/>
              <a:t>Título de la presentación de lanzamiento</a:t>
            </a:r>
            <a:endParaRPr lang="es-ES" dirty="0"/>
          </a:p>
        </p:txBody>
      </p:sp>
      <p:sp>
        <p:nvSpPr>
          <p:cNvPr id="5" name="Marcador de número de diapositiva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s-ES" smtClean="0"/>
              <a:pPr rtl="0"/>
              <a:t>15</a:t>
            </a:fld>
            <a:endParaRPr lang="es-ES" dirty="0"/>
          </a:p>
        </p:txBody>
      </p:sp>
      <p:pic>
        <p:nvPicPr>
          <p:cNvPr id="2050" name="Picture 2" descr="PlantUML Diagram">
            <a:extLst>
              <a:ext uri="{FF2B5EF4-FFF2-40B4-BE49-F238E27FC236}">
                <a16:creationId xmlns:a16="http://schemas.microsoft.com/office/drawing/2014/main" id="{324C5FBE-54D3-4716-9669-00DCE6AE2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259" y="915043"/>
            <a:ext cx="2954669" cy="57033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10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ítulo 113">
            <a:extLst>
              <a:ext uri="{FF2B5EF4-FFF2-40B4-BE49-F238E27FC236}">
                <a16:creationId xmlns:a16="http://schemas.microsoft.com/office/drawing/2014/main" id="{6995B2A1-4F72-48EE-BA20-8B2BA762B9C2}"/>
              </a:ext>
            </a:extLst>
          </p:cNvPr>
          <p:cNvSpPr>
            <a:spLocks noGrp="1"/>
          </p:cNvSpPr>
          <p:nvPr>
            <p:ph type="title"/>
          </p:nvPr>
        </p:nvSpPr>
        <p:spPr>
          <a:xfrm>
            <a:off x="-561833" y="-17748"/>
            <a:ext cx="8715233" cy="1040594"/>
          </a:xfrm>
        </p:spPr>
        <p:txBody>
          <a:bodyPr rtlCol="0"/>
          <a:lstStyle/>
          <a:p>
            <a:pPr rtl="0"/>
            <a:r>
              <a:rPr lang="es-ES" dirty="0"/>
              <a:t>Diagrama de Actividades</a:t>
            </a:r>
          </a:p>
        </p:txBody>
      </p:sp>
      <p:sp>
        <p:nvSpPr>
          <p:cNvPr id="3" name="Marcador de fecha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rtlCol="0"/>
          <a:lstStyle/>
          <a:p>
            <a:pPr rtl="0"/>
            <a:r>
              <a:rPr lang="es-ES"/>
              <a:t>20XX</a:t>
            </a:r>
            <a:endParaRPr lang="es-ES" dirty="0"/>
          </a:p>
        </p:txBody>
      </p:sp>
      <p:sp>
        <p:nvSpPr>
          <p:cNvPr id="4" name="Marcador de pie de página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rtlCol="0"/>
          <a:lstStyle/>
          <a:p>
            <a:pPr rtl="0"/>
            <a:r>
              <a:rPr lang="es-ES"/>
              <a:t>Título de la presentación de lanzamiento</a:t>
            </a:r>
            <a:endParaRPr lang="es-ES" dirty="0"/>
          </a:p>
        </p:txBody>
      </p:sp>
      <p:sp>
        <p:nvSpPr>
          <p:cNvPr id="5" name="Marcador de número de diapositiva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s-ES" smtClean="0"/>
              <a:pPr rtl="0"/>
              <a:t>16</a:t>
            </a:fld>
            <a:endParaRPr lang="es-ES" dirty="0"/>
          </a:p>
        </p:txBody>
      </p:sp>
      <p:pic>
        <p:nvPicPr>
          <p:cNvPr id="2" name="Imagen 1">
            <a:extLst>
              <a:ext uri="{FF2B5EF4-FFF2-40B4-BE49-F238E27FC236}">
                <a16:creationId xmlns:a16="http://schemas.microsoft.com/office/drawing/2014/main" id="{E4F71085-ACCB-47CE-B567-FBE03C59D220}"/>
              </a:ext>
            </a:extLst>
          </p:cNvPr>
          <p:cNvPicPr>
            <a:picLocks noChangeAspect="1"/>
          </p:cNvPicPr>
          <p:nvPr/>
        </p:nvPicPr>
        <p:blipFill>
          <a:blip r:embed="rId3"/>
          <a:stretch>
            <a:fillRect/>
          </a:stretch>
        </p:blipFill>
        <p:spPr>
          <a:xfrm>
            <a:off x="243918" y="1009151"/>
            <a:ext cx="3931764" cy="5347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n 5">
            <a:extLst>
              <a:ext uri="{FF2B5EF4-FFF2-40B4-BE49-F238E27FC236}">
                <a16:creationId xmlns:a16="http://schemas.microsoft.com/office/drawing/2014/main" id="{7021D4C9-DFFE-4FA3-8DDE-E628A0600217}"/>
              </a:ext>
            </a:extLst>
          </p:cNvPr>
          <p:cNvPicPr>
            <a:picLocks noChangeAspect="1"/>
          </p:cNvPicPr>
          <p:nvPr/>
        </p:nvPicPr>
        <p:blipFill rotWithShape="1">
          <a:blip r:embed="rId4"/>
          <a:srcRect l="9018" r="25404"/>
          <a:stretch/>
        </p:blipFill>
        <p:spPr>
          <a:xfrm>
            <a:off x="4307322" y="960731"/>
            <a:ext cx="4171637" cy="54440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a:extLst>
              <a:ext uri="{FF2B5EF4-FFF2-40B4-BE49-F238E27FC236}">
                <a16:creationId xmlns:a16="http://schemas.microsoft.com/office/drawing/2014/main" id="{C93E39B2-B93D-4061-B5F6-B88D2FCE8250}"/>
              </a:ext>
            </a:extLst>
          </p:cNvPr>
          <p:cNvPicPr>
            <a:picLocks noChangeAspect="1"/>
          </p:cNvPicPr>
          <p:nvPr/>
        </p:nvPicPr>
        <p:blipFill rotWithShape="1">
          <a:blip r:embed="rId5"/>
          <a:srcRect l="10826" r="22115"/>
          <a:stretch/>
        </p:blipFill>
        <p:spPr>
          <a:xfrm>
            <a:off x="8478959" y="1414963"/>
            <a:ext cx="3713041" cy="44823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1493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ítulo 113">
            <a:extLst>
              <a:ext uri="{FF2B5EF4-FFF2-40B4-BE49-F238E27FC236}">
                <a16:creationId xmlns:a16="http://schemas.microsoft.com/office/drawing/2014/main" id="{6995B2A1-4F72-48EE-BA20-8B2BA762B9C2}"/>
              </a:ext>
            </a:extLst>
          </p:cNvPr>
          <p:cNvSpPr>
            <a:spLocks noGrp="1"/>
          </p:cNvSpPr>
          <p:nvPr>
            <p:ph type="title"/>
          </p:nvPr>
        </p:nvSpPr>
        <p:spPr>
          <a:xfrm>
            <a:off x="-459403" y="614196"/>
            <a:ext cx="8715233" cy="1040594"/>
          </a:xfrm>
        </p:spPr>
        <p:txBody>
          <a:bodyPr rtlCol="0">
            <a:normAutofit fontScale="90000"/>
          </a:bodyPr>
          <a:lstStyle/>
          <a:p>
            <a:pPr rtl="0"/>
            <a:r>
              <a:rPr lang="es-ES" dirty="0"/>
              <a:t>Diagrama Entidad Relación</a:t>
            </a:r>
            <a:br>
              <a:rPr lang="es-ES" dirty="0"/>
            </a:br>
            <a:r>
              <a:rPr lang="es-ES" dirty="0"/>
              <a:t>y </a:t>
            </a:r>
            <a:br>
              <a:rPr lang="es-ES" dirty="0"/>
            </a:br>
            <a:r>
              <a:rPr lang="es-ES" dirty="0"/>
              <a:t>de datos</a:t>
            </a:r>
            <a:br>
              <a:rPr lang="es-ES" dirty="0"/>
            </a:br>
            <a:endParaRPr lang="es-ES" dirty="0"/>
          </a:p>
        </p:txBody>
      </p:sp>
      <p:sp>
        <p:nvSpPr>
          <p:cNvPr id="3" name="Marcador de fecha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rtlCol="0"/>
          <a:lstStyle/>
          <a:p>
            <a:pPr rtl="0"/>
            <a:r>
              <a:rPr lang="es-ES"/>
              <a:t>20XX</a:t>
            </a:r>
            <a:endParaRPr lang="es-ES" dirty="0"/>
          </a:p>
        </p:txBody>
      </p:sp>
      <p:sp>
        <p:nvSpPr>
          <p:cNvPr id="4" name="Marcador de pie de página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rtlCol="0"/>
          <a:lstStyle/>
          <a:p>
            <a:pPr rtl="0"/>
            <a:r>
              <a:rPr lang="es-ES"/>
              <a:t>Título de la presentación de lanzamiento</a:t>
            </a:r>
            <a:endParaRPr lang="es-ES" dirty="0"/>
          </a:p>
        </p:txBody>
      </p:sp>
      <p:sp>
        <p:nvSpPr>
          <p:cNvPr id="5" name="Marcador de número de diapositiva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s-ES" smtClean="0"/>
              <a:pPr rtl="0"/>
              <a:t>17</a:t>
            </a:fld>
            <a:endParaRPr lang="es-ES" dirty="0"/>
          </a:p>
        </p:txBody>
      </p:sp>
      <p:pic>
        <p:nvPicPr>
          <p:cNvPr id="7" name="Imagen 6">
            <a:extLst>
              <a:ext uri="{FF2B5EF4-FFF2-40B4-BE49-F238E27FC236}">
                <a16:creationId xmlns:a16="http://schemas.microsoft.com/office/drawing/2014/main" id="{2BE132C5-6581-420A-BD74-4CE4911BDAE8}"/>
              </a:ext>
            </a:extLst>
          </p:cNvPr>
          <p:cNvPicPr>
            <a:picLocks noChangeAspect="1"/>
          </p:cNvPicPr>
          <p:nvPr/>
        </p:nvPicPr>
        <p:blipFill rotWithShape="1">
          <a:blip r:embed="rId3"/>
          <a:srcRect b="1204"/>
          <a:stretch/>
        </p:blipFill>
        <p:spPr>
          <a:xfrm>
            <a:off x="2569961" y="1847611"/>
            <a:ext cx="7052077" cy="4315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61977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ítulo 113">
            <a:extLst>
              <a:ext uri="{FF2B5EF4-FFF2-40B4-BE49-F238E27FC236}">
                <a16:creationId xmlns:a16="http://schemas.microsoft.com/office/drawing/2014/main" id="{6995B2A1-4F72-48EE-BA20-8B2BA762B9C2}"/>
              </a:ext>
            </a:extLst>
          </p:cNvPr>
          <p:cNvSpPr>
            <a:spLocks noGrp="1"/>
          </p:cNvSpPr>
          <p:nvPr>
            <p:ph type="title"/>
          </p:nvPr>
        </p:nvSpPr>
        <p:spPr>
          <a:xfrm>
            <a:off x="-459403" y="614196"/>
            <a:ext cx="8715233" cy="1040594"/>
          </a:xfrm>
        </p:spPr>
        <p:txBody>
          <a:bodyPr rtlCol="0">
            <a:normAutofit fontScale="90000"/>
          </a:bodyPr>
          <a:lstStyle/>
          <a:p>
            <a:pPr rtl="0"/>
            <a:r>
              <a:rPr lang="es-ES" dirty="0"/>
              <a:t>Diagrama Entidad Relación</a:t>
            </a:r>
            <a:br>
              <a:rPr lang="es-ES" dirty="0"/>
            </a:br>
            <a:r>
              <a:rPr lang="es-ES" dirty="0"/>
              <a:t>y </a:t>
            </a:r>
            <a:br>
              <a:rPr lang="es-ES" dirty="0"/>
            </a:br>
            <a:r>
              <a:rPr lang="es-ES" dirty="0"/>
              <a:t>de datos</a:t>
            </a:r>
            <a:br>
              <a:rPr lang="es-ES" dirty="0"/>
            </a:br>
            <a:endParaRPr lang="es-ES" dirty="0"/>
          </a:p>
        </p:txBody>
      </p:sp>
      <p:sp>
        <p:nvSpPr>
          <p:cNvPr id="3" name="Marcador de fecha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rtlCol="0"/>
          <a:lstStyle/>
          <a:p>
            <a:pPr rtl="0"/>
            <a:r>
              <a:rPr lang="es-ES"/>
              <a:t>20XX</a:t>
            </a:r>
            <a:endParaRPr lang="es-ES" dirty="0"/>
          </a:p>
        </p:txBody>
      </p:sp>
      <p:sp>
        <p:nvSpPr>
          <p:cNvPr id="4" name="Marcador de pie de página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rtlCol="0"/>
          <a:lstStyle/>
          <a:p>
            <a:pPr rtl="0"/>
            <a:r>
              <a:rPr lang="es-ES"/>
              <a:t>Título de la presentación de lanzamiento</a:t>
            </a:r>
            <a:endParaRPr lang="es-ES" dirty="0"/>
          </a:p>
        </p:txBody>
      </p:sp>
      <p:sp>
        <p:nvSpPr>
          <p:cNvPr id="5" name="Marcador de número de diapositiva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s-ES" smtClean="0"/>
              <a:pPr rtl="0"/>
              <a:t>18</a:t>
            </a:fld>
            <a:endParaRPr lang="es-ES" dirty="0"/>
          </a:p>
        </p:txBody>
      </p:sp>
      <p:pic>
        <p:nvPicPr>
          <p:cNvPr id="7" name="Imagen 6">
            <a:extLst>
              <a:ext uri="{FF2B5EF4-FFF2-40B4-BE49-F238E27FC236}">
                <a16:creationId xmlns:a16="http://schemas.microsoft.com/office/drawing/2014/main" id="{AE17530D-40F7-4D14-A84C-8E74F5DAA5BE}"/>
              </a:ext>
            </a:extLst>
          </p:cNvPr>
          <p:cNvPicPr>
            <a:picLocks noChangeAspect="1"/>
          </p:cNvPicPr>
          <p:nvPr/>
        </p:nvPicPr>
        <p:blipFill>
          <a:blip r:embed="rId3"/>
          <a:stretch>
            <a:fillRect/>
          </a:stretch>
        </p:blipFill>
        <p:spPr>
          <a:xfrm>
            <a:off x="2764619" y="1619082"/>
            <a:ext cx="7717852" cy="5102393"/>
          </a:xfrm>
          <a:prstGeom prst="rect">
            <a:avLst/>
          </a:prstGeom>
        </p:spPr>
      </p:pic>
    </p:spTree>
    <p:extLst>
      <p:ext uri="{BB962C8B-B14F-4D97-AF65-F5344CB8AC3E}">
        <p14:creationId xmlns:p14="http://schemas.microsoft.com/office/powerpoint/2010/main" val="119896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rtlCol="0"/>
          <a:lstStyle/>
          <a:p>
            <a:pPr rtl="0"/>
            <a:r>
              <a:rPr lang="es-ES" dirty="0"/>
              <a:t>Próximamente GreenGear</a:t>
            </a:r>
          </a:p>
        </p:txBody>
      </p:sp>
      <p:sp>
        <p:nvSpPr>
          <p:cNvPr id="5" name="Marcador de texto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rtlCol="0"/>
          <a:lstStyle/>
          <a:p>
            <a:pPr rtl="0"/>
            <a:r>
              <a:rPr lang="es-ES" dirty="0"/>
              <a:t>Educación</a:t>
            </a:r>
          </a:p>
        </p:txBody>
      </p:sp>
      <p:sp>
        <p:nvSpPr>
          <p:cNvPr id="6" name="Marcador de contenido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pPr rtl="0"/>
            <a:r>
              <a:rPr lang="es-ES" noProof="1"/>
              <a:t>No solo queremos enfocarnos en simplemente vender y promocionar.</a:t>
            </a:r>
          </a:p>
          <a:p>
            <a:pPr rtl="0"/>
            <a:r>
              <a:rPr lang="es-ES" noProof="1"/>
              <a:t>Queremos crear actividades que profundicen nuestra labor e invitar al publico joven a hacer parte de nuestra familia.</a:t>
            </a:r>
          </a:p>
          <a:p>
            <a:pPr rtl="0"/>
            <a:r>
              <a:rPr lang="es-ES" noProof="1"/>
              <a:t>No solo a niños si no que promoveremos esta labor a los adultos para que asi sepan que pueden aportar a un mundo mas sano.</a:t>
            </a:r>
          </a:p>
        </p:txBody>
      </p:sp>
      <p:sp>
        <p:nvSpPr>
          <p:cNvPr id="7" name="Marcador de texto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rtlCol="0"/>
          <a:lstStyle/>
          <a:p>
            <a:pPr rtl="0"/>
            <a:r>
              <a:rPr lang="es-ES" dirty="0"/>
              <a:t>Optimizaciones</a:t>
            </a:r>
          </a:p>
        </p:txBody>
      </p:sp>
      <p:sp>
        <p:nvSpPr>
          <p:cNvPr id="15" name="Marcador de contenido 14">
            <a:extLst>
              <a:ext uri="{FF2B5EF4-FFF2-40B4-BE49-F238E27FC236}">
                <a16:creationId xmlns:a16="http://schemas.microsoft.com/office/drawing/2014/main" id="{6EDB25FB-2007-49B3-B10C-DDDE76E45F72}"/>
              </a:ext>
            </a:extLst>
          </p:cNvPr>
          <p:cNvSpPr>
            <a:spLocks noGrp="1"/>
          </p:cNvSpPr>
          <p:nvPr>
            <p:ph sz="quarter" idx="4"/>
          </p:nvPr>
        </p:nvSpPr>
        <p:spPr>
          <a:xfrm>
            <a:off x="6258729" y="2355126"/>
            <a:ext cx="5338124" cy="3714750"/>
          </a:xfrm>
        </p:spPr>
        <p:txBody>
          <a:bodyPr rtlCol="0">
            <a:normAutofit/>
          </a:bodyPr>
          <a:lstStyle/>
          <a:p>
            <a:pPr rtl="0"/>
            <a:r>
              <a:rPr lang="es-ES" dirty="0"/>
              <a:t>Queremos en un futuro que no solo el cliente interactúe con nuestra pagina si no empleados y mas administradores.</a:t>
            </a:r>
          </a:p>
          <a:p>
            <a:pPr rtl="0"/>
            <a:r>
              <a:rPr lang="es-ES" dirty="0"/>
              <a:t>Profundizaremos mas en nuestra labor e invitaremos a mas empresas a formar parte de GreenGear como proveedores.</a:t>
            </a:r>
          </a:p>
          <a:p>
            <a:pPr rtl="0"/>
            <a:r>
              <a:rPr lang="es-ES" dirty="0"/>
              <a:t>Queremos llevar nuestro pensamiento “Green” a mas gente por eso en un futuro Greengear será parte de tu vida cotidiana en tu móvil.</a:t>
            </a:r>
          </a:p>
        </p:txBody>
      </p:sp>
      <p:pic>
        <p:nvPicPr>
          <p:cNvPr id="24" name="Marcador de posición de imagen 23" descr="Fotografía con diferentes suculenta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Marcador de fecha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rtlCol="0"/>
          <a:lstStyle/>
          <a:p>
            <a:pPr rtl="0"/>
            <a:r>
              <a:rPr lang="es-ES"/>
              <a:t>20XX</a:t>
            </a:r>
            <a:endParaRPr lang="es-ES" dirty="0"/>
          </a:p>
        </p:txBody>
      </p:sp>
      <p:sp>
        <p:nvSpPr>
          <p:cNvPr id="49" name="Marcador de pie de página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rtlCol="0"/>
          <a:lstStyle/>
          <a:p>
            <a:pPr rtl="0"/>
            <a:r>
              <a:rPr lang="es-ES"/>
              <a:t>Título de la presentación de lanzamiento</a:t>
            </a:r>
            <a:endParaRPr lang="es-ES" dirty="0"/>
          </a:p>
        </p:txBody>
      </p:sp>
      <p:sp>
        <p:nvSpPr>
          <p:cNvPr id="50" name="Marcador de número de diapositiva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19</a:t>
            </a:fld>
            <a:endParaRPr lang="es-ES" dirty="0"/>
          </a:p>
        </p:txBody>
      </p:sp>
    </p:spTree>
    <p:extLst>
      <p:ext uri="{BB962C8B-B14F-4D97-AF65-F5344CB8AC3E}">
        <p14:creationId xmlns:p14="http://schemas.microsoft.com/office/powerpoint/2010/main" val="415169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rtlCol="0"/>
          <a:lstStyle/>
          <a:p>
            <a:pPr rtl="0"/>
            <a:r>
              <a:rPr lang="es-ES"/>
              <a:t>Quiénes somos</a:t>
            </a:r>
          </a:p>
        </p:txBody>
      </p:sp>
      <p:sp>
        <p:nvSpPr>
          <p:cNvPr id="3" name="Subtítulo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849554"/>
          </a:xfrm>
        </p:spPr>
        <p:txBody>
          <a:bodyPr rtlCol="0">
            <a:normAutofit/>
          </a:bodyPr>
          <a:lstStyle/>
          <a:p>
            <a:r>
              <a:rPr lang="es-CO" sz="1800" i="1" dirty="0" err="1">
                <a:latin typeface="+mj-lt"/>
              </a:rPr>
              <a:t>GreenGear</a:t>
            </a:r>
            <a:r>
              <a:rPr lang="es-CO" sz="1800" i="1" dirty="0">
                <a:latin typeface="+mj-lt"/>
              </a:rPr>
              <a:t> es un proyecto de programación que busca promover la moda sostenible a través de una plataforma en línea para la venta de ropa y accesorios. Este proyecto se enfoca en ofrecer una alternativa ecológica y ética a los consumidores que buscan reducir su impacto en el medio ambiente.</a:t>
            </a:r>
            <a:endParaRPr lang="es-ES" sz="1800" i="1" dirty="0">
              <a:latin typeface="+mj-lt"/>
            </a:endParaRPr>
          </a:p>
        </p:txBody>
      </p:sp>
      <p:sp>
        <p:nvSpPr>
          <p:cNvPr id="11" name="Marcador de fecha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rtlCol="0"/>
          <a:lstStyle/>
          <a:p>
            <a:pPr rtl="0"/>
            <a:r>
              <a:rPr lang="es-ES" dirty="0"/>
              <a:t>2023</a:t>
            </a:r>
          </a:p>
        </p:txBody>
      </p:sp>
      <p:sp>
        <p:nvSpPr>
          <p:cNvPr id="5" name="Marcador de pie de página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rtlCol="0"/>
          <a:lstStyle/>
          <a:p>
            <a:pPr rtl="0"/>
            <a:r>
              <a:rPr lang="es-ES" dirty="0"/>
              <a:t>Quienes somos</a:t>
            </a:r>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rtl="0"/>
              <a:t>2</a:t>
            </a:fld>
            <a:endParaRPr lang="es-ES"/>
          </a:p>
        </p:txBody>
      </p:sp>
      <p:pic>
        <p:nvPicPr>
          <p:cNvPr id="9" name="Marcador de posición de imagen 8">
            <a:extLst>
              <a:ext uri="{FF2B5EF4-FFF2-40B4-BE49-F238E27FC236}">
                <a16:creationId xmlns:a16="http://schemas.microsoft.com/office/drawing/2014/main" id="{BC3FF09A-BB0B-4EC7-B99E-8C5A4D3A9B76}"/>
              </a:ext>
            </a:extLst>
          </p:cNvPr>
          <p:cNvPicPr>
            <a:picLocks noGrp="1" noChangeAspect="1"/>
          </p:cNvPicPr>
          <p:nvPr>
            <p:ph type="pic" sz="quarter" idx="13"/>
          </p:nvPr>
        </p:nvPicPr>
        <p:blipFill>
          <a:blip r:embed="rId3"/>
          <a:srcRect/>
          <a:stretch/>
        </p:blipFill>
        <p:spPr>
          <a:xfrm>
            <a:off x="2832455" y="1577915"/>
            <a:ext cx="7149745" cy="2604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rtlCol="0"/>
          <a:lstStyle/>
          <a:p>
            <a:pPr rtl="0"/>
            <a:r>
              <a:rPr lang="es-ES"/>
              <a:t>Resumen</a:t>
            </a:r>
          </a:p>
        </p:txBody>
      </p:sp>
      <p:pic>
        <p:nvPicPr>
          <p:cNvPr id="6" name="Marcador de posición de imagen 5" descr="Fotografía de una sala vacía con algunas paredes de ladrillo y una gran ventana&#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Marcador de contenido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pPr rtl="0"/>
            <a:r>
              <a:rPr lang="es-ES" dirty="0"/>
              <a:t>Esperamos en un futuro que GreenGear crezca a un proyecto del cual sea reconocido no solo por incentivar un pensamiento diferente o nuevo, si no una cultura que poco a poco nos demostrara que hay mas formas de ayudar al planeta y como dicen algunos</a:t>
            </a:r>
            <a:br>
              <a:rPr lang="es-ES" dirty="0"/>
            </a:br>
            <a:br>
              <a:rPr lang="es-ES" dirty="0"/>
            </a:br>
            <a:r>
              <a:rPr lang="es-ES" dirty="0"/>
              <a:t>Poner nuestro granito de arroz.</a:t>
            </a:r>
          </a:p>
        </p:txBody>
      </p:sp>
      <p:sp>
        <p:nvSpPr>
          <p:cNvPr id="7" name="Marcador de fecha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8" name="Marcador de pie de página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rtlCol="0"/>
          <a:lstStyle/>
          <a:p>
            <a:pPr rtl="0"/>
            <a:r>
              <a:rPr lang="es-ES"/>
              <a:t>Título de la presentación de lanzamiento</a:t>
            </a:r>
          </a:p>
        </p:txBody>
      </p:sp>
      <p:sp>
        <p:nvSpPr>
          <p:cNvPr id="9" name="Marcador de número de diapositiva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20</a:t>
            </a:fld>
            <a:endParaRPr lang="es-ES"/>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rtlCol="0"/>
          <a:lstStyle/>
          <a:p>
            <a:pPr rtl="0"/>
            <a:r>
              <a:rPr lang="es-ES"/>
              <a:t>Muchas gracias</a:t>
            </a:r>
          </a:p>
        </p:txBody>
      </p:sp>
      <p:pic>
        <p:nvPicPr>
          <p:cNvPr id="30" name="Marcador de posición de imagen 29" descr="Fotografía de una persona con una camiseta a rayas sosteniendo una tacita blanca con una plantita&#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Marcador de posición de imagen 5" descr="Fotografía de un hombre colocando un cartel que indica que la tienda abrirá pronto">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11" name="Marcador de fecha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12" name="Marcador de pie de página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rtlCol="0"/>
          <a:lstStyle/>
          <a:p>
            <a:pPr rtl="0"/>
            <a:r>
              <a:rPr lang="es-ES"/>
              <a:t>Título de la presentación de lanzamiento</a:t>
            </a:r>
          </a:p>
        </p:txBody>
      </p:sp>
      <p:sp>
        <p:nvSpPr>
          <p:cNvPr id="13" name="Marcador de número de diapositiva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21</a:t>
            </a:fld>
            <a:endParaRPr lang="es-E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4E229-CAF7-4496-A39A-97AEAC6A8BD6}"/>
              </a:ext>
            </a:extLst>
          </p:cNvPr>
          <p:cNvSpPr>
            <a:spLocks noGrp="1"/>
          </p:cNvSpPr>
          <p:nvPr>
            <p:ph type="title"/>
          </p:nvPr>
        </p:nvSpPr>
        <p:spPr/>
        <p:txBody>
          <a:bodyPr/>
          <a:lstStyle/>
          <a:p>
            <a:r>
              <a:rPr lang="es-CO" dirty="0"/>
              <a:t>Objetivos</a:t>
            </a:r>
          </a:p>
        </p:txBody>
      </p:sp>
      <p:sp>
        <p:nvSpPr>
          <p:cNvPr id="3" name="Marcador de texto 2">
            <a:extLst>
              <a:ext uri="{FF2B5EF4-FFF2-40B4-BE49-F238E27FC236}">
                <a16:creationId xmlns:a16="http://schemas.microsoft.com/office/drawing/2014/main" id="{832455C7-CB0C-4F67-9B38-DFE46169A233}"/>
              </a:ext>
            </a:extLst>
          </p:cNvPr>
          <p:cNvSpPr>
            <a:spLocks noGrp="1"/>
          </p:cNvSpPr>
          <p:nvPr>
            <p:ph type="body" idx="1"/>
          </p:nvPr>
        </p:nvSpPr>
        <p:spPr>
          <a:xfrm>
            <a:off x="965767" y="1909910"/>
            <a:ext cx="4114800" cy="457200"/>
          </a:xfrm>
        </p:spPr>
        <p:txBody>
          <a:bodyPr/>
          <a:lstStyle/>
          <a:p>
            <a:r>
              <a:rPr lang="es-CO" dirty="0"/>
              <a:t>Objetivo General:</a:t>
            </a:r>
          </a:p>
        </p:txBody>
      </p:sp>
      <p:sp>
        <p:nvSpPr>
          <p:cNvPr id="5" name="Marcador de texto 4">
            <a:extLst>
              <a:ext uri="{FF2B5EF4-FFF2-40B4-BE49-F238E27FC236}">
                <a16:creationId xmlns:a16="http://schemas.microsoft.com/office/drawing/2014/main" id="{315F9E41-A4CE-4F57-92B3-6A0E815DEB83}"/>
              </a:ext>
            </a:extLst>
          </p:cNvPr>
          <p:cNvSpPr>
            <a:spLocks noGrp="1"/>
          </p:cNvSpPr>
          <p:nvPr>
            <p:ph type="body" sz="quarter" idx="14"/>
          </p:nvPr>
        </p:nvSpPr>
        <p:spPr>
          <a:xfrm>
            <a:off x="1162550" y="2405206"/>
            <a:ext cx="4827074" cy="914400"/>
          </a:xfrm>
        </p:spPr>
        <p:txBody>
          <a:bodyPr/>
          <a:lstStyle/>
          <a:p>
            <a:r>
              <a:rPr lang="es-CO" sz="1200" dirty="0"/>
              <a:t>El objetivo general del proyecto es crear una página de venta en línea de ropa sostenible en Colombia, promoviendo un consumo responsable y concienciando sobre la moda sostenible en el país</a:t>
            </a:r>
            <a:r>
              <a:rPr lang="es-CO" dirty="0"/>
              <a:t>.</a:t>
            </a:r>
          </a:p>
        </p:txBody>
      </p:sp>
      <p:sp>
        <p:nvSpPr>
          <p:cNvPr id="6" name="Marcador de texto 5">
            <a:extLst>
              <a:ext uri="{FF2B5EF4-FFF2-40B4-BE49-F238E27FC236}">
                <a16:creationId xmlns:a16="http://schemas.microsoft.com/office/drawing/2014/main" id="{98C2F95E-8303-4F2F-845E-04FA1DE9AEF9}"/>
              </a:ext>
            </a:extLst>
          </p:cNvPr>
          <p:cNvSpPr>
            <a:spLocks noGrp="1"/>
          </p:cNvSpPr>
          <p:nvPr>
            <p:ph type="body" sz="quarter" idx="15"/>
          </p:nvPr>
        </p:nvSpPr>
        <p:spPr>
          <a:xfrm>
            <a:off x="6511986" y="2514600"/>
            <a:ext cx="4114800" cy="914400"/>
          </a:xfrm>
        </p:spPr>
        <p:txBody>
          <a:bodyPr/>
          <a:lstStyle/>
          <a:p>
            <a:r>
              <a:rPr lang="es-CO" sz="1400" dirty="0"/>
              <a:t>Promover la conciencia y educación sobre moda sostenible.</a:t>
            </a:r>
          </a:p>
          <a:p>
            <a:endParaRPr lang="es-CO" dirty="0"/>
          </a:p>
        </p:txBody>
      </p:sp>
      <p:sp>
        <p:nvSpPr>
          <p:cNvPr id="7" name="Marcador de texto 6">
            <a:extLst>
              <a:ext uri="{FF2B5EF4-FFF2-40B4-BE49-F238E27FC236}">
                <a16:creationId xmlns:a16="http://schemas.microsoft.com/office/drawing/2014/main" id="{B5E71A2A-98CC-4E44-A79A-BE71DF9563E6}"/>
              </a:ext>
            </a:extLst>
          </p:cNvPr>
          <p:cNvSpPr>
            <a:spLocks noGrp="1"/>
          </p:cNvSpPr>
          <p:nvPr>
            <p:ph type="body" idx="16"/>
          </p:nvPr>
        </p:nvSpPr>
        <p:spPr>
          <a:xfrm>
            <a:off x="6263185" y="1690688"/>
            <a:ext cx="4114800" cy="457200"/>
          </a:xfrm>
        </p:spPr>
        <p:txBody>
          <a:bodyPr/>
          <a:lstStyle/>
          <a:p>
            <a:r>
              <a:rPr lang="es-CO" dirty="0"/>
              <a:t>Objetivos Específicos:</a:t>
            </a:r>
          </a:p>
        </p:txBody>
      </p:sp>
      <p:sp>
        <p:nvSpPr>
          <p:cNvPr id="9" name="Marcador de texto 8">
            <a:extLst>
              <a:ext uri="{FF2B5EF4-FFF2-40B4-BE49-F238E27FC236}">
                <a16:creationId xmlns:a16="http://schemas.microsoft.com/office/drawing/2014/main" id="{A9C68168-07A1-4872-A0B0-2003055F1358}"/>
              </a:ext>
            </a:extLst>
          </p:cNvPr>
          <p:cNvSpPr>
            <a:spLocks noGrp="1"/>
          </p:cNvSpPr>
          <p:nvPr>
            <p:ph type="body" sz="quarter" idx="18"/>
          </p:nvPr>
        </p:nvSpPr>
        <p:spPr>
          <a:xfrm>
            <a:off x="6480141" y="4253841"/>
            <a:ext cx="4114800" cy="914400"/>
          </a:xfrm>
        </p:spPr>
        <p:txBody>
          <a:bodyPr/>
          <a:lstStyle/>
          <a:p>
            <a:r>
              <a:rPr lang="es-CO" sz="1400" dirty="0"/>
              <a:t>Ampliar y diversificar el catálogo de productos sostenibles.</a:t>
            </a:r>
          </a:p>
          <a:p>
            <a:endParaRPr lang="es-CO" dirty="0"/>
          </a:p>
        </p:txBody>
      </p:sp>
      <p:sp>
        <p:nvSpPr>
          <p:cNvPr id="10" name="Marcador de texto 9">
            <a:extLst>
              <a:ext uri="{FF2B5EF4-FFF2-40B4-BE49-F238E27FC236}">
                <a16:creationId xmlns:a16="http://schemas.microsoft.com/office/drawing/2014/main" id="{EFFB4799-BAF0-477A-85CB-3752684BACBF}"/>
              </a:ext>
            </a:extLst>
          </p:cNvPr>
          <p:cNvSpPr>
            <a:spLocks noGrp="1"/>
          </p:cNvSpPr>
          <p:nvPr>
            <p:ph type="body" sz="quarter" idx="19"/>
          </p:nvPr>
        </p:nvSpPr>
        <p:spPr>
          <a:xfrm>
            <a:off x="6480141" y="3290888"/>
            <a:ext cx="4114800" cy="914400"/>
          </a:xfrm>
        </p:spPr>
        <p:txBody>
          <a:bodyPr/>
          <a:lstStyle/>
          <a:p>
            <a:r>
              <a:rPr lang="es-CO" sz="1400" dirty="0"/>
              <a:t>Mejorar la experiencia de usuario y accesibilidad en la página web de venta de ropa sostenible.</a:t>
            </a:r>
          </a:p>
          <a:p>
            <a:endParaRPr lang="es-CO" dirty="0"/>
          </a:p>
        </p:txBody>
      </p:sp>
      <p:sp>
        <p:nvSpPr>
          <p:cNvPr id="12" name="Marcador de fecha 11">
            <a:extLst>
              <a:ext uri="{FF2B5EF4-FFF2-40B4-BE49-F238E27FC236}">
                <a16:creationId xmlns:a16="http://schemas.microsoft.com/office/drawing/2014/main" id="{B6144915-52FB-45F7-8F2E-70EB77C3BECB}"/>
              </a:ext>
            </a:extLst>
          </p:cNvPr>
          <p:cNvSpPr>
            <a:spLocks noGrp="1"/>
          </p:cNvSpPr>
          <p:nvPr>
            <p:ph type="dt" sz="half" idx="10"/>
          </p:nvPr>
        </p:nvSpPr>
        <p:spPr/>
        <p:txBody>
          <a:bodyPr/>
          <a:lstStyle/>
          <a:p>
            <a:pPr rtl="0"/>
            <a:r>
              <a:rPr lang="es-ES" noProof="0"/>
              <a:t>20XX</a:t>
            </a:r>
          </a:p>
        </p:txBody>
      </p:sp>
      <p:sp>
        <p:nvSpPr>
          <p:cNvPr id="13" name="Marcador de pie de página 12">
            <a:extLst>
              <a:ext uri="{FF2B5EF4-FFF2-40B4-BE49-F238E27FC236}">
                <a16:creationId xmlns:a16="http://schemas.microsoft.com/office/drawing/2014/main" id="{D94966C0-2EF6-4486-B615-D940479ECABF}"/>
              </a:ext>
            </a:extLst>
          </p:cNvPr>
          <p:cNvSpPr>
            <a:spLocks noGrp="1"/>
          </p:cNvSpPr>
          <p:nvPr>
            <p:ph type="ftr" sz="quarter" idx="11"/>
          </p:nvPr>
        </p:nvSpPr>
        <p:spPr/>
        <p:txBody>
          <a:bodyPr/>
          <a:lstStyle/>
          <a:p>
            <a:pPr rtl="0"/>
            <a:r>
              <a:rPr lang="es-ES" noProof="0"/>
              <a:t>Título de la presentación de lanzamiento</a:t>
            </a:r>
          </a:p>
        </p:txBody>
      </p:sp>
      <p:sp>
        <p:nvSpPr>
          <p:cNvPr id="14" name="Marcador de número de diapositiva 13">
            <a:extLst>
              <a:ext uri="{FF2B5EF4-FFF2-40B4-BE49-F238E27FC236}">
                <a16:creationId xmlns:a16="http://schemas.microsoft.com/office/drawing/2014/main" id="{C2EF2A51-06E1-44A0-9360-4C4FBDBA601B}"/>
              </a:ext>
            </a:extLst>
          </p:cNvPr>
          <p:cNvSpPr>
            <a:spLocks noGrp="1"/>
          </p:cNvSpPr>
          <p:nvPr>
            <p:ph type="sldNum" sz="quarter" idx="12"/>
          </p:nvPr>
        </p:nvSpPr>
        <p:spPr/>
        <p:txBody>
          <a:bodyPr/>
          <a:lstStyle/>
          <a:p>
            <a:pPr rtl="0"/>
            <a:fld id="{B5CEABB6-07DC-46E8-9B57-56EC44A396E5}" type="slidenum">
              <a:rPr lang="es-ES" noProof="0" smtClean="0"/>
              <a:pPr rtl="0"/>
              <a:t>3</a:t>
            </a:fld>
            <a:endParaRPr lang="es-ES" noProof="0"/>
          </a:p>
        </p:txBody>
      </p:sp>
      <p:pic>
        <p:nvPicPr>
          <p:cNvPr id="15" name="Marcador de posición de imagen 10">
            <a:extLst>
              <a:ext uri="{FF2B5EF4-FFF2-40B4-BE49-F238E27FC236}">
                <a16:creationId xmlns:a16="http://schemas.microsoft.com/office/drawing/2014/main" id="{48121D98-4CE8-49F2-9F71-03102E7E53C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30495" b="30495"/>
          <a:stretch/>
        </p:blipFill>
        <p:spPr>
          <a:xfrm>
            <a:off x="1588" y="5943600"/>
            <a:ext cx="12188825" cy="914400"/>
          </a:xfrm>
        </p:spPr>
      </p:pic>
    </p:spTree>
    <p:extLst>
      <p:ext uri="{BB962C8B-B14F-4D97-AF65-F5344CB8AC3E}">
        <p14:creationId xmlns:p14="http://schemas.microsoft.com/office/powerpoint/2010/main" val="229922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4A52A-8C76-4581-A9B4-DBA530DB3ACF}"/>
              </a:ext>
            </a:extLst>
          </p:cNvPr>
          <p:cNvSpPr>
            <a:spLocks noGrp="1"/>
          </p:cNvSpPr>
          <p:nvPr>
            <p:ph type="title"/>
          </p:nvPr>
        </p:nvSpPr>
        <p:spPr/>
        <p:txBody>
          <a:bodyPr/>
          <a:lstStyle/>
          <a:p>
            <a:r>
              <a:rPr lang="es-CO" dirty="0"/>
              <a:t>Metodología</a:t>
            </a:r>
          </a:p>
        </p:txBody>
      </p:sp>
      <p:sp>
        <p:nvSpPr>
          <p:cNvPr id="12" name="Marcador de fecha 11">
            <a:extLst>
              <a:ext uri="{FF2B5EF4-FFF2-40B4-BE49-F238E27FC236}">
                <a16:creationId xmlns:a16="http://schemas.microsoft.com/office/drawing/2014/main" id="{B5A7EF8B-56C3-45EB-BA4B-9230AF2ADE81}"/>
              </a:ext>
            </a:extLst>
          </p:cNvPr>
          <p:cNvSpPr>
            <a:spLocks noGrp="1"/>
          </p:cNvSpPr>
          <p:nvPr>
            <p:ph type="dt" sz="half" idx="10"/>
          </p:nvPr>
        </p:nvSpPr>
        <p:spPr/>
        <p:txBody>
          <a:bodyPr/>
          <a:lstStyle/>
          <a:p>
            <a:pPr rtl="0"/>
            <a:r>
              <a:rPr lang="es-ES" noProof="0" dirty="0"/>
              <a:t>2023</a:t>
            </a:r>
          </a:p>
        </p:txBody>
      </p:sp>
      <p:sp>
        <p:nvSpPr>
          <p:cNvPr id="13" name="Marcador de pie de página 12">
            <a:extLst>
              <a:ext uri="{FF2B5EF4-FFF2-40B4-BE49-F238E27FC236}">
                <a16:creationId xmlns:a16="http://schemas.microsoft.com/office/drawing/2014/main" id="{04E2FB7D-9DA6-4094-87F9-87A50BC3803C}"/>
              </a:ext>
            </a:extLst>
          </p:cNvPr>
          <p:cNvSpPr>
            <a:spLocks noGrp="1"/>
          </p:cNvSpPr>
          <p:nvPr>
            <p:ph type="ftr" sz="quarter" idx="11"/>
          </p:nvPr>
        </p:nvSpPr>
        <p:spPr/>
        <p:txBody>
          <a:bodyPr/>
          <a:lstStyle/>
          <a:p>
            <a:pPr rtl="0"/>
            <a:r>
              <a:rPr lang="es-ES" dirty="0"/>
              <a:t>GreenGear</a:t>
            </a:r>
            <a:endParaRPr lang="es-ES" noProof="0" dirty="0"/>
          </a:p>
        </p:txBody>
      </p:sp>
      <p:sp>
        <p:nvSpPr>
          <p:cNvPr id="14" name="Marcador de número de diapositiva 13">
            <a:extLst>
              <a:ext uri="{FF2B5EF4-FFF2-40B4-BE49-F238E27FC236}">
                <a16:creationId xmlns:a16="http://schemas.microsoft.com/office/drawing/2014/main" id="{8B45AE70-110B-4E22-B1E8-C9A073D8487A}"/>
              </a:ext>
            </a:extLst>
          </p:cNvPr>
          <p:cNvSpPr>
            <a:spLocks noGrp="1"/>
          </p:cNvSpPr>
          <p:nvPr>
            <p:ph type="sldNum" sz="quarter" idx="12"/>
          </p:nvPr>
        </p:nvSpPr>
        <p:spPr/>
        <p:txBody>
          <a:bodyPr/>
          <a:lstStyle/>
          <a:p>
            <a:pPr rtl="0"/>
            <a:fld id="{B5CEABB6-07DC-46E8-9B57-56EC44A396E5}" type="slidenum">
              <a:rPr lang="es-ES" noProof="0" smtClean="0"/>
              <a:t>4</a:t>
            </a:fld>
            <a:endParaRPr lang="es-ES" noProof="0"/>
          </a:p>
        </p:txBody>
      </p:sp>
      <p:pic>
        <p:nvPicPr>
          <p:cNvPr id="21" name="Imagen 20">
            <a:extLst>
              <a:ext uri="{FF2B5EF4-FFF2-40B4-BE49-F238E27FC236}">
                <a16:creationId xmlns:a16="http://schemas.microsoft.com/office/drawing/2014/main" id="{FDC28485-9593-42EB-9067-AAFEFD6B995B}"/>
              </a:ext>
            </a:extLst>
          </p:cNvPr>
          <p:cNvPicPr>
            <a:picLocks noChangeAspect="1"/>
          </p:cNvPicPr>
          <p:nvPr/>
        </p:nvPicPr>
        <p:blipFill>
          <a:blip r:embed="rId2"/>
          <a:stretch>
            <a:fillRect/>
          </a:stretch>
        </p:blipFill>
        <p:spPr>
          <a:xfrm>
            <a:off x="605044" y="1623839"/>
            <a:ext cx="5734050" cy="3228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CuadroTexto 21">
            <a:extLst>
              <a:ext uri="{FF2B5EF4-FFF2-40B4-BE49-F238E27FC236}">
                <a16:creationId xmlns:a16="http://schemas.microsoft.com/office/drawing/2014/main" id="{50C5AFB6-7F4A-4A3C-9888-2A143922CF8F}"/>
              </a:ext>
            </a:extLst>
          </p:cNvPr>
          <p:cNvSpPr txBox="1"/>
          <p:nvPr/>
        </p:nvSpPr>
        <p:spPr>
          <a:xfrm>
            <a:off x="7235687" y="1802296"/>
            <a:ext cx="4351269" cy="3046988"/>
          </a:xfrm>
          <a:prstGeom prst="rect">
            <a:avLst/>
          </a:prstGeom>
          <a:noFill/>
        </p:spPr>
        <p:txBody>
          <a:bodyPr wrap="square" rtlCol="0">
            <a:spAutoFit/>
          </a:bodyPr>
          <a:lstStyle/>
          <a:p>
            <a:r>
              <a:rPr lang="es-CO" sz="1600" dirty="0">
                <a:solidFill>
                  <a:schemeClr val="bg1">
                    <a:lumMod val="50000"/>
                  </a:schemeClr>
                </a:solidFill>
              </a:rPr>
              <a:t>En este proyecto se implemento la metodología Scrum para gestionar una página de venta de ropa sostenible. Formé un equipo multidisciplinario y dividimos el proyecto en Sprints de dos semanas. Mediante planificación, desarrollo, revisión y retrospectiva en cada sprint, logramos avanzar constantemente y adaptarnos a las necesidades del cliente. La metodología Scrum nos permitió ser flexibles, colaborativos y entregar valor de manera iterativa.</a:t>
            </a:r>
          </a:p>
        </p:txBody>
      </p:sp>
    </p:spTree>
    <p:extLst>
      <p:ext uri="{BB962C8B-B14F-4D97-AF65-F5344CB8AC3E}">
        <p14:creationId xmlns:p14="http://schemas.microsoft.com/office/powerpoint/2010/main" val="314402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8032F-271E-4C00-8F78-0596BA08EE0E}"/>
              </a:ext>
            </a:extLst>
          </p:cNvPr>
          <p:cNvSpPr>
            <a:spLocks noGrp="1"/>
          </p:cNvSpPr>
          <p:nvPr>
            <p:ph type="title"/>
          </p:nvPr>
        </p:nvSpPr>
        <p:spPr/>
        <p:txBody>
          <a:bodyPr/>
          <a:lstStyle/>
          <a:p>
            <a:r>
              <a:rPr lang="es-CO" dirty="0"/>
              <a:t>Antecedente</a:t>
            </a:r>
          </a:p>
        </p:txBody>
      </p:sp>
      <p:pic>
        <p:nvPicPr>
          <p:cNvPr id="9" name="Marcador de posición de imagen 8">
            <a:extLst>
              <a:ext uri="{FF2B5EF4-FFF2-40B4-BE49-F238E27FC236}">
                <a16:creationId xmlns:a16="http://schemas.microsoft.com/office/drawing/2014/main" id="{3B816E36-7E9C-4483-BFAE-8FB7AC87538C}"/>
              </a:ext>
            </a:extLst>
          </p:cNvPr>
          <p:cNvPicPr>
            <a:picLocks noGrp="1" noChangeAspect="1"/>
          </p:cNvPicPr>
          <p:nvPr>
            <p:ph type="pic" sz="quarter" idx="13"/>
          </p:nvPr>
        </p:nvPicPr>
        <p:blipFill>
          <a:blip r:embed="rId2"/>
          <a:srcRect t="30263" b="30263"/>
          <a:stretch>
            <a:fillRect/>
          </a:stretch>
        </p:blipFill>
        <p:spPr>
          <a:xfrm>
            <a:off x="1322832" y="1690688"/>
            <a:ext cx="9144000" cy="2286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Marcador de texto 3">
            <a:extLst>
              <a:ext uri="{FF2B5EF4-FFF2-40B4-BE49-F238E27FC236}">
                <a16:creationId xmlns:a16="http://schemas.microsoft.com/office/drawing/2014/main" id="{070DC046-67A7-4F50-B824-1AA3926E95A9}"/>
              </a:ext>
            </a:extLst>
          </p:cNvPr>
          <p:cNvSpPr>
            <a:spLocks noGrp="1"/>
          </p:cNvSpPr>
          <p:nvPr>
            <p:ph type="body" sz="quarter" idx="14"/>
          </p:nvPr>
        </p:nvSpPr>
        <p:spPr/>
        <p:txBody>
          <a:bodyPr/>
          <a:lstStyle/>
          <a:p>
            <a:r>
              <a:rPr lang="es-CO" dirty="0"/>
              <a:t>En los últimos años, la industria de la moda en Colombia ha experimentado un cambio significativo debido al creciente interés de los consumidores en la moda sostenible. Los colombianos buscan cada vez más ropa que sea respetuosa con el medio ambiente</a:t>
            </a:r>
          </a:p>
        </p:txBody>
      </p:sp>
      <p:sp>
        <p:nvSpPr>
          <p:cNvPr id="5" name="Marcador de fecha 4">
            <a:extLst>
              <a:ext uri="{FF2B5EF4-FFF2-40B4-BE49-F238E27FC236}">
                <a16:creationId xmlns:a16="http://schemas.microsoft.com/office/drawing/2014/main" id="{3CBCE091-9876-4863-B5A2-F8ED8183FF74}"/>
              </a:ext>
            </a:extLst>
          </p:cNvPr>
          <p:cNvSpPr>
            <a:spLocks noGrp="1"/>
          </p:cNvSpPr>
          <p:nvPr>
            <p:ph type="dt" sz="half" idx="10"/>
          </p:nvPr>
        </p:nvSpPr>
        <p:spPr/>
        <p:txBody>
          <a:bodyPr/>
          <a:lstStyle/>
          <a:p>
            <a:pPr rtl="0"/>
            <a:r>
              <a:rPr lang="es-ES" noProof="0" dirty="0"/>
              <a:t>2023</a:t>
            </a:r>
          </a:p>
        </p:txBody>
      </p:sp>
      <p:sp>
        <p:nvSpPr>
          <p:cNvPr id="6" name="Marcador de pie de página 5">
            <a:extLst>
              <a:ext uri="{FF2B5EF4-FFF2-40B4-BE49-F238E27FC236}">
                <a16:creationId xmlns:a16="http://schemas.microsoft.com/office/drawing/2014/main" id="{06B40AEE-38F3-4112-8C3D-C2FED38D1D92}"/>
              </a:ext>
            </a:extLst>
          </p:cNvPr>
          <p:cNvSpPr>
            <a:spLocks noGrp="1"/>
          </p:cNvSpPr>
          <p:nvPr>
            <p:ph type="ftr" sz="quarter" idx="11"/>
          </p:nvPr>
        </p:nvSpPr>
        <p:spPr/>
        <p:txBody>
          <a:bodyPr/>
          <a:lstStyle/>
          <a:p>
            <a:pPr rtl="0"/>
            <a:r>
              <a:rPr lang="es-ES" dirty="0"/>
              <a:t>Antecedentes</a:t>
            </a:r>
          </a:p>
        </p:txBody>
      </p:sp>
      <p:sp>
        <p:nvSpPr>
          <p:cNvPr id="7" name="Marcador de número de diapositiva 6">
            <a:extLst>
              <a:ext uri="{FF2B5EF4-FFF2-40B4-BE49-F238E27FC236}">
                <a16:creationId xmlns:a16="http://schemas.microsoft.com/office/drawing/2014/main" id="{37197130-7B86-42C6-B19B-6B88565173A8}"/>
              </a:ext>
            </a:extLst>
          </p:cNvPr>
          <p:cNvSpPr>
            <a:spLocks noGrp="1"/>
          </p:cNvSpPr>
          <p:nvPr>
            <p:ph type="sldNum" sz="quarter" idx="12"/>
          </p:nvPr>
        </p:nvSpPr>
        <p:spPr/>
        <p:txBody>
          <a:bodyPr/>
          <a:lstStyle/>
          <a:p>
            <a:pPr rtl="0"/>
            <a:fld id="{B5CEABB6-07DC-46E8-9B57-56EC44A396E5}" type="slidenum">
              <a:rPr lang="es-ES" noProof="0" smtClean="0"/>
              <a:t>5</a:t>
            </a:fld>
            <a:endParaRPr lang="es-ES" noProof="0"/>
          </a:p>
        </p:txBody>
      </p:sp>
    </p:spTree>
    <p:extLst>
      <p:ext uri="{BB962C8B-B14F-4D97-AF65-F5344CB8AC3E}">
        <p14:creationId xmlns:p14="http://schemas.microsoft.com/office/powerpoint/2010/main" val="314628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rtlCol="0"/>
          <a:lstStyle/>
          <a:p>
            <a:pPr rtl="0"/>
            <a:r>
              <a:rPr lang="es-ES"/>
              <a:t>Problema</a:t>
            </a:r>
          </a:p>
        </p:txBody>
      </p:sp>
      <p:sp>
        <p:nvSpPr>
          <p:cNvPr id="3" name="Marcador de contenido 2">
            <a:extLst>
              <a:ext uri="{FF2B5EF4-FFF2-40B4-BE49-F238E27FC236}">
                <a16:creationId xmlns:a16="http://schemas.microsoft.com/office/drawing/2014/main" id="{7D779DE4-CAEA-4617-897E-FEC9A2AC2D6A}"/>
              </a:ext>
            </a:extLst>
          </p:cNvPr>
          <p:cNvSpPr>
            <a:spLocks noGrp="1"/>
          </p:cNvSpPr>
          <p:nvPr>
            <p:ph type="body" idx="1"/>
          </p:nvPr>
        </p:nvSpPr>
        <p:spPr>
          <a:xfrm>
            <a:off x="1503308" y="1433516"/>
            <a:ext cx="4114800" cy="457200"/>
          </a:xfrm>
        </p:spPr>
        <p:txBody>
          <a:bodyPr vert="horz" lIns="91440" tIns="45720" rIns="91440" bIns="45720" rtlCol="0" anchor="b">
            <a:normAutofit/>
          </a:bodyPr>
          <a:lstStyle/>
          <a:p>
            <a:pPr rtl="0"/>
            <a:r>
              <a:rPr lang="es-ES" dirty="0"/>
              <a:t>Brecha en el mercado</a:t>
            </a:r>
          </a:p>
        </p:txBody>
      </p:sp>
      <p:sp>
        <p:nvSpPr>
          <p:cNvPr id="12" name="Marcador de texto 11">
            <a:extLst>
              <a:ext uri="{FF2B5EF4-FFF2-40B4-BE49-F238E27FC236}">
                <a16:creationId xmlns:a16="http://schemas.microsoft.com/office/drawing/2014/main" id="{160FC76B-FDDE-4574-85B7-495FBA6F90F4}"/>
              </a:ext>
            </a:extLst>
          </p:cNvPr>
          <p:cNvSpPr>
            <a:spLocks noGrp="1"/>
          </p:cNvSpPr>
          <p:nvPr>
            <p:ph type="body" sz="quarter" idx="14"/>
          </p:nvPr>
        </p:nvSpPr>
        <p:spPr>
          <a:xfrm>
            <a:off x="1503308" y="1912337"/>
            <a:ext cx="4109417" cy="1559858"/>
          </a:xfrm>
        </p:spPr>
        <p:txBody>
          <a:bodyPr rtlCol="0"/>
          <a:lstStyle/>
          <a:p>
            <a:pPr rtl="0"/>
            <a:r>
              <a:rPr lang="es-ES" dirty="0"/>
              <a:t>Actualmente la mayor problemática en Colombia radica en su consumismo, simplemente se compra por moda y no se influye en una razón o nuestra ética a la hora de hacerlo.</a:t>
            </a:r>
          </a:p>
        </p:txBody>
      </p:sp>
      <p:sp>
        <p:nvSpPr>
          <p:cNvPr id="14" name="Marcador de texto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rtlCol="0"/>
          <a:lstStyle/>
          <a:p>
            <a:pPr rtl="0"/>
            <a:r>
              <a:rPr lang="es-ES"/>
              <a:t>Clientes</a:t>
            </a:r>
          </a:p>
        </p:txBody>
      </p:sp>
      <p:sp>
        <p:nvSpPr>
          <p:cNvPr id="15" name="Marcador de texto 14">
            <a:extLst>
              <a:ext uri="{FF2B5EF4-FFF2-40B4-BE49-F238E27FC236}">
                <a16:creationId xmlns:a16="http://schemas.microsoft.com/office/drawing/2014/main" id="{95C519DA-06A3-4391-AAF4-8C7122770C3E}"/>
              </a:ext>
            </a:extLst>
          </p:cNvPr>
          <p:cNvSpPr>
            <a:spLocks noGrp="1"/>
          </p:cNvSpPr>
          <p:nvPr>
            <p:ph type="body" sz="quarter" idx="17"/>
          </p:nvPr>
        </p:nvSpPr>
        <p:spPr>
          <a:xfrm>
            <a:off x="6332096" y="1433516"/>
            <a:ext cx="4114800" cy="457200"/>
          </a:xfrm>
        </p:spPr>
        <p:txBody>
          <a:bodyPr rtlCol="0"/>
          <a:lstStyle/>
          <a:p>
            <a:pPr rtl="0"/>
            <a:r>
              <a:rPr lang="es-ES" dirty="0"/>
              <a:t>Costes</a:t>
            </a:r>
          </a:p>
        </p:txBody>
      </p:sp>
      <p:sp>
        <p:nvSpPr>
          <p:cNvPr id="16" name="Marcador de texto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6"/>
            <a:ext cx="4114800" cy="1299021"/>
          </a:xfrm>
        </p:spPr>
        <p:txBody>
          <a:bodyPr rtlCol="0"/>
          <a:lstStyle/>
          <a:p>
            <a:pPr rtl="0"/>
            <a:r>
              <a:rPr lang="es-ES" dirty="0"/>
              <a:t>El 66 % de los consumidores de Colombia. invierte dinero en varios productos que solo resuelven su problema de manera parcial.</a:t>
            </a:r>
          </a:p>
        </p:txBody>
      </p:sp>
      <p:sp>
        <p:nvSpPr>
          <p:cNvPr id="17" name="Marcador de texto 16">
            <a:extLst>
              <a:ext uri="{FF2B5EF4-FFF2-40B4-BE49-F238E27FC236}">
                <a16:creationId xmlns:a16="http://schemas.microsoft.com/office/drawing/2014/main" id="{8B1A13A6-E2A0-4091-A4B3-A50F0962D128}"/>
              </a:ext>
            </a:extLst>
          </p:cNvPr>
          <p:cNvSpPr>
            <a:spLocks noGrp="1"/>
          </p:cNvSpPr>
          <p:nvPr>
            <p:ph type="body" sz="quarter" idx="19"/>
          </p:nvPr>
        </p:nvSpPr>
        <p:spPr>
          <a:xfrm>
            <a:off x="6332096" y="1912337"/>
            <a:ext cx="4114800" cy="914400"/>
          </a:xfrm>
        </p:spPr>
        <p:txBody>
          <a:bodyPr rtlCol="0"/>
          <a:lstStyle/>
          <a:p>
            <a:pPr rtl="0"/>
            <a:r>
              <a:rPr lang="es-ES" dirty="0"/>
              <a:t>El desarrollo de prendas y ropa sostenibles en algunos casos puede llegar a ser costosa o requerir tecnologías o materiales mas caros.</a:t>
            </a:r>
          </a:p>
        </p:txBody>
      </p:sp>
      <p:pic>
        <p:nvPicPr>
          <p:cNvPr id="40" name="Marcador de posición de imagen 39">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a:blip r:embed="rId3"/>
          <a:srcRect/>
          <a:stretch/>
        </p:blipFill>
        <p:spPr>
          <a:xfrm>
            <a:off x="6573127" y="3608720"/>
            <a:ext cx="4677447" cy="2955207"/>
          </a:xfrm>
          <a:prstGeom prst="rect">
            <a:avLst/>
          </a:prstGeom>
          <a:ln>
            <a:noFill/>
          </a:ln>
          <a:effectLst>
            <a:outerShdw blurRad="292100" dist="139700" dir="2700000" algn="tl" rotWithShape="0">
              <a:srgbClr val="333333">
                <a:alpha val="65000"/>
              </a:srgbClr>
            </a:outerShdw>
          </a:effectLst>
        </p:spPr>
      </p:pic>
      <p:sp>
        <p:nvSpPr>
          <p:cNvPr id="44" name="Marcador de fecha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46" name="Marcador de número de diapositiva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6</a:t>
            </a:fld>
            <a:endParaRPr lang="es-ES"/>
          </a:p>
        </p:txBody>
      </p:sp>
    </p:spTree>
    <p:extLst>
      <p:ext uri="{BB962C8B-B14F-4D97-AF65-F5344CB8AC3E}">
        <p14:creationId xmlns:p14="http://schemas.microsoft.com/office/powerpoint/2010/main" val="2634411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6460435" y="0"/>
            <a:ext cx="4602318" cy="1325563"/>
          </a:xfrm>
        </p:spPr>
        <p:txBody>
          <a:bodyPr rtlCol="0"/>
          <a:lstStyle/>
          <a:p>
            <a:pPr rtl="0"/>
            <a:r>
              <a:rPr lang="es-ES" dirty="0"/>
              <a:t>Solución</a:t>
            </a:r>
          </a:p>
        </p:txBody>
      </p:sp>
      <p:pic>
        <p:nvPicPr>
          <p:cNvPr id="149" name="Marcador de posición de imagen 148">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a:blip r:embed="rId3"/>
          <a:srcRect/>
          <a:stretch/>
        </p:blipFill>
        <p:spPr>
          <a:xfrm>
            <a:off x="212034" y="1555750"/>
            <a:ext cx="6096000" cy="3746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Marcador de texto 6">
            <a:extLst>
              <a:ext uri="{FF2B5EF4-FFF2-40B4-BE49-F238E27FC236}">
                <a16:creationId xmlns:a16="http://schemas.microsoft.com/office/drawing/2014/main" id="{BB1D29FD-175B-4836-A202-052373FB432C}"/>
              </a:ext>
            </a:extLst>
          </p:cNvPr>
          <p:cNvSpPr>
            <a:spLocks noGrp="1"/>
          </p:cNvSpPr>
          <p:nvPr>
            <p:ph type="body" sz="quarter" idx="15"/>
          </p:nvPr>
        </p:nvSpPr>
        <p:spPr>
          <a:xfrm>
            <a:off x="6460435" y="861817"/>
            <a:ext cx="5101119" cy="530352"/>
          </a:xfrm>
        </p:spPr>
        <p:txBody>
          <a:bodyPr rtlCol="0"/>
          <a:lstStyle/>
          <a:p>
            <a:r>
              <a:rPr lang="es-CO" dirty="0"/>
              <a:t>Una posible solución para la problemática planteada en el proyecto GreenWear en Colombia es educar a los consumidores sobre la moda sostenible y sus beneficios. Para lograr esto, nuestro aplicativo puede ofrecer información detallada sobre la producción de ropa sostenible, los materiales utilizados y los procesos de producción, así como los beneficios ambientales y sociales de la moda sostenible.</a:t>
            </a:r>
          </a:p>
          <a:p>
            <a:r>
              <a:rPr lang="es-CO" dirty="0"/>
              <a:t>Además, el aplicativo podría ser una plataforma para conectar a los consumidores con marcas de moda sostenible y ofrecerles una amplia variedad de opciones a precios competitivos. Esto podría ayudar a aumentar la demanda de productos sostenibles y fomentar el crecimiento de la industria de la moda sostenible en Colombia.</a:t>
            </a:r>
          </a:p>
          <a:p>
            <a:r>
              <a:rPr lang="es-CO" dirty="0"/>
              <a:t>Nuestro aplicativo también podría ser una solución a la falta de acceso a materiales y tecnologías sostenibles en Colombia. Podríamos utilizar la plataforma para conectar a las empresas de moda sostenible con proveedores de materiales y tecnologías sostenibles en todo el mundo, lo que podría facilitar el acceso a estos recursos y reducir los costos de producción.</a:t>
            </a:r>
            <a:endParaRPr lang="es-ES" dirty="0"/>
          </a:p>
        </p:txBody>
      </p:sp>
      <p:sp>
        <p:nvSpPr>
          <p:cNvPr id="34" name="Marcador de fecha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35" name="Marcador de pie de página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rtlCol="0"/>
          <a:lstStyle/>
          <a:p>
            <a:pPr rtl="0"/>
            <a:r>
              <a:rPr lang="es-ES" dirty="0"/>
              <a:t>GreenWear</a:t>
            </a:r>
          </a:p>
        </p:txBody>
      </p:sp>
      <p:sp>
        <p:nvSpPr>
          <p:cNvPr id="36" name="Marcador de número de diapositiva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ES" smtClean="0"/>
              <a:pPr rtl="0"/>
              <a:t>7</a:t>
            </a:fld>
            <a:endParaRPr lang="es-ES"/>
          </a:p>
        </p:txBody>
      </p:sp>
    </p:spTree>
    <p:extLst>
      <p:ext uri="{BB962C8B-B14F-4D97-AF65-F5344CB8AC3E}">
        <p14:creationId xmlns:p14="http://schemas.microsoft.com/office/powerpoint/2010/main" val="210478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rtlCol="0"/>
          <a:lstStyle/>
          <a:p>
            <a:pPr rtl="0"/>
            <a:r>
              <a:rPr lang="es-ES" dirty="0"/>
              <a:t>¿Por qué escoger GreenWear?</a:t>
            </a:r>
          </a:p>
        </p:txBody>
      </p:sp>
      <p:sp>
        <p:nvSpPr>
          <p:cNvPr id="4" name="Marcador de contenido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pPr rtl="0"/>
            <a:r>
              <a:rPr lang="es-ES"/>
              <a:t>Único</a:t>
            </a:r>
          </a:p>
        </p:txBody>
      </p:sp>
      <p:sp>
        <p:nvSpPr>
          <p:cNvPr id="10" name="Marcador de texto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rtlCol="0"/>
          <a:lstStyle/>
          <a:p>
            <a:pPr rtl="0"/>
            <a:r>
              <a:rPr lang="es-ES" dirty="0"/>
              <a:t>El producto está orientado específicamente al cuidado del medio ambiente.</a:t>
            </a:r>
          </a:p>
          <a:p>
            <a:pPr rtl="0"/>
            <a:endParaRPr lang="es-ES" dirty="0"/>
          </a:p>
        </p:txBody>
      </p:sp>
      <p:sp>
        <p:nvSpPr>
          <p:cNvPr id="12" name="Marcador de texto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rtlCol="0">
            <a:normAutofit/>
          </a:bodyPr>
          <a:lstStyle/>
          <a:p>
            <a:pPr rtl="0"/>
            <a:r>
              <a:rPr lang="es-ES"/>
              <a:t>Innovador</a:t>
            </a:r>
          </a:p>
        </p:txBody>
      </p:sp>
      <p:sp>
        <p:nvSpPr>
          <p:cNvPr id="14" name="Marcador de texto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rtlCol="0"/>
          <a:lstStyle/>
          <a:p>
            <a:pPr rtl="0"/>
            <a:r>
              <a:rPr lang="es-ES" dirty="0"/>
              <a:t> Producto innovador con un diseño atractivo, es elegante y funcional.</a:t>
            </a:r>
          </a:p>
          <a:p>
            <a:pPr rtl="0"/>
            <a:endParaRPr lang="es-ES" dirty="0"/>
          </a:p>
        </p:txBody>
      </p:sp>
      <p:sp>
        <p:nvSpPr>
          <p:cNvPr id="8" name="Marcador de texto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rtlCol="0">
            <a:normAutofit/>
          </a:bodyPr>
          <a:lstStyle/>
          <a:p>
            <a:pPr rtl="0"/>
            <a:r>
              <a:rPr lang="es-ES"/>
              <a:t>Probado</a:t>
            </a:r>
          </a:p>
        </p:txBody>
      </p:sp>
      <p:sp>
        <p:nvSpPr>
          <p:cNvPr id="11" name="Marcador de texto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rtlCol="0"/>
          <a:lstStyle/>
          <a:p>
            <a:pPr rtl="0"/>
            <a:r>
              <a:rPr lang="es-ES" dirty="0"/>
              <a:t>Pese que el termino moda sostenible ha sido muy reciente, se ha comprobado su atracción al publico.</a:t>
            </a:r>
          </a:p>
        </p:txBody>
      </p:sp>
      <p:sp>
        <p:nvSpPr>
          <p:cNvPr id="13" name="Marcador de texto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rtlCol="0">
            <a:normAutofit/>
          </a:bodyPr>
          <a:lstStyle/>
          <a:p>
            <a:pPr rtl="0"/>
            <a:r>
              <a:rPr lang="es-ES"/>
              <a:t>Auténtico</a:t>
            </a:r>
          </a:p>
        </p:txBody>
      </p:sp>
      <p:sp>
        <p:nvSpPr>
          <p:cNvPr id="15" name="Marcador de texto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rtlCol="0"/>
          <a:lstStyle/>
          <a:p>
            <a:pPr rtl="0"/>
            <a:r>
              <a:rPr lang="es-ES" dirty="0"/>
              <a:t>Nuestra visión se centra en general un golpe de realidad en Colombia en que podemos aportar. </a:t>
            </a:r>
          </a:p>
        </p:txBody>
      </p:sp>
      <p:pic>
        <p:nvPicPr>
          <p:cNvPr id="49" name="Marcador de posición de imagen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557584" y="1690688"/>
            <a:ext cx="5198859" cy="3007911"/>
          </a:xfrm>
          <a:prstGeom prst="rect">
            <a:avLst/>
          </a:prstGeom>
          <a:ln w="88900" cap="sq" cmpd="thickThin">
            <a:solidFill>
              <a:srgbClr val="000000"/>
            </a:solidFill>
            <a:prstDash val="solid"/>
            <a:miter lim="800000"/>
          </a:ln>
          <a:effectLst>
            <a:innerShdw blurRad="76200">
              <a:srgbClr val="000000"/>
            </a:innerShdw>
          </a:effectLst>
        </p:spPr>
      </p:pic>
      <p:sp>
        <p:nvSpPr>
          <p:cNvPr id="3" name="Marcador de fecha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rtlCol="0"/>
          <a:lstStyle/>
          <a:p>
            <a:pPr rtl="0"/>
            <a:r>
              <a:rPr lang="es-ES"/>
              <a:t>Título de la presentación de lanzamiento</a:t>
            </a:r>
          </a:p>
        </p:txBody>
      </p:sp>
      <p:sp>
        <p:nvSpPr>
          <p:cNvPr id="6" name="Marcador de número de diapositiva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ES" smtClean="0"/>
              <a:pPr rtl="0"/>
              <a:t>8</a:t>
            </a:fld>
            <a:endParaRPr lang="es-ES"/>
          </a:p>
        </p:txBody>
      </p:sp>
    </p:spTree>
    <p:extLst>
      <p:ext uri="{BB962C8B-B14F-4D97-AF65-F5344CB8AC3E}">
        <p14:creationId xmlns:p14="http://schemas.microsoft.com/office/powerpoint/2010/main" val="307018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rtlCol="0"/>
          <a:lstStyle/>
          <a:p>
            <a:pPr rtl="0"/>
            <a:r>
              <a:rPr lang="es-ES" dirty="0"/>
              <a:t>A quienes queremos llegar.</a:t>
            </a:r>
          </a:p>
        </p:txBody>
      </p:sp>
      <p:pic>
        <p:nvPicPr>
          <p:cNvPr id="6" name="Marcador de posición de imagen 5" descr="Un grupo de personas sentadas alrededor de un escritorio mirando un portátil">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61935" y="1143000"/>
            <a:ext cx="4953000" cy="4572000"/>
          </a:xfrm>
          <a:prstGeom prst="ellipse">
            <a:avLst/>
          </a:prstGeom>
          <a:ln>
            <a:noFill/>
          </a:ln>
          <a:effectLst>
            <a:softEdge rad="112500"/>
          </a:effectLst>
        </p:spPr>
      </p:pic>
      <p:sp>
        <p:nvSpPr>
          <p:cNvPr id="3" name="Marcador de contenido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pPr marL="342900" indent="-342900">
              <a:buFontTx/>
              <a:buChar char="-"/>
            </a:pPr>
            <a:r>
              <a:rPr lang="es-CO" dirty="0"/>
              <a:t>Consumidores preocupados por el medio ambiente</a:t>
            </a:r>
          </a:p>
          <a:p>
            <a:pPr marL="342900" indent="-342900">
              <a:buFontTx/>
              <a:buChar char="-"/>
            </a:pPr>
            <a:r>
              <a:rPr lang="es-CO" dirty="0"/>
              <a:t>Personas que apoyan la moda ética y justa</a:t>
            </a:r>
          </a:p>
          <a:p>
            <a:pPr marL="342900" indent="-342900">
              <a:buFontTx/>
              <a:buChar char="-"/>
            </a:pPr>
            <a:r>
              <a:rPr lang="es-CO" dirty="0"/>
              <a:t>Comunidades interesadas en la moda sostenible</a:t>
            </a:r>
          </a:p>
        </p:txBody>
      </p:sp>
      <p:sp>
        <p:nvSpPr>
          <p:cNvPr id="7" name="Marcador de fecha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rtlCol="0"/>
          <a:lstStyle/>
          <a:p>
            <a:pPr rtl="0"/>
            <a:r>
              <a:rPr lang="es-ES" dirty="0"/>
              <a:t>2023</a:t>
            </a:r>
          </a:p>
        </p:txBody>
      </p:sp>
      <p:sp>
        <p:nvSpPr>
          <p:cNvPr id="8" name="Marcador de pie de página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rtlCol="0"/>
          <a:lstStyle/>
          <a:p>
            <a:pPr rtl="0"/>
            <a:r>
              <a:rPr lang="es-ES" dirty="0"/>
              <a:t>GreenGear</a:t>
            </a:r>
          </a:p>
        </p:txBody>
      </p:sp>
      <p:sp>
        <p:nvSpPr>
          <p:cNvPr id="9" name="Marcador de número de diapositiva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9</a:t>
            </a:fld>
            <a:endParaRPr lang="es-ES" dirty="0"/>
          </a:p>
        </p:txBody>
      </p:sp>
    </p:spTree>
    <p:extLst>
      <p:ext uri="{BB962C8B-B14F-4D97-AF65-F5344CB8AC3E}">
        <p14:creationId xmlns:p14="http://schemas.microsoft.com/office/powerpoint/2010/main" val="3751144348"/>
      </p:ext>
    </p:extLst>
  </p:cSld>
  <p:clrMapOvr>
    <a:masterClrMapping/>
  </p:clrMapOvr>
</p:sld>
</file>

<file path=ppt/theme/theme1.xml><?xml version="1.0" encoding="utf-8"?>
<a:theme xmlns:a="http://schemas.openxmlformats.org/drawingml/2006/main" name="Tema de Offic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36_TF66722518_Win32" id="{E1990D8D-8D44-458F-AC3C-1FC853143BF3}" vid="{A6584292-34FF-452D-A960-ABC8E3CBC96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ligera</Template>
  <TotalTime>466</TotalTime>
  <Words>959</Words>
  <Application>Microsoft Office PowerPoint</Application>
  <PresentationFormat>Panorámica</PresentationFormat>
  <Paragraphs>136</Paragraphs>
  <Slides>21</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Bodoni MT</vt:lpstr>
      <vt:lpstr>Calibri</vt:lpstr>
      <vt:lpstr>Source Sans Pro Light</vt:lpstr>
      <vt:lpstr>Times New Roman</vt:lpstr>
      <vt:lpstr>Tema de Office</vt:lpstr>
      <vt:lpstr>GreenGear: Moda Sostenible A Tu Alcance.</vt:lpstr>
      <vt:lpstr>Quiénes somos</vt:lpstr>
      <vt:lpstr>Objetivos</vt:lpstr>
      <vt:lpstr>Metodología</vt:lpstr>
      <vt:lpstr>Antecedente</vt:lpstr>
      <vt:lpstr>Problema</vt:lpstr>
      <vt:lpstr>Solución</vt:lpstr>
      <vt:lpstr>¿Por qué escoger GreenWear?</vt:lpstr>
      <vt:lpstr>A quienes queremos llegar.</vt:lpstr>
      <vt:lpstr>Diseñemos GreenGear</vt:lpstr>
      <vt:lpstr>Requerimientos</vt:lpstr>
      <vt:lpstr>Requerimientos</vt:lpstr>
      <vt:lpstr>Requerimientos</vt:lpstr>
      <vt:lpstr>Diagrama de clases </vt:lpstr>
      <vt:lpstr>Diagrama de Casos de Uso</vt:lpstr>
      <vt:lpstr>Diagrama de Actividades</vt:lpstr>
      <vt:lpstr>Diagrama Entidad Relación y  de datos </vt:lpstr>
      <vt:lpstr>Diagrama Entidad Relación y  de datos </vt:lpstr>
      <vt:lpstr>Próximamente GreenGear</vt:lpstr>
      <vt:lpstr>Resumen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GreenWear: Moda Sostenible A Tu Alcance.</dc:title>
  <dc:creator>user</dc:creator>
  <cp:lastModifiedBy>user</cp:lastModifiedBy>
  <cp:revision>24</cp:revision>
  <dcterms:created xsi:type="dcterms:W3CDTF">2023-03-26T00:03:23Z</dcterms:created>
  <dcterms:modified xsi:type="dcterms:W3CDTF">2023-05-25T12:46:43Z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